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57" r:id="rId2"/>
    <p:sldId id="260" r:id="rId3"/>
    <p:sldId id="261" r:id="rId4"/>
    <p:sldId id="297" r:id="rId5"/>
    <p:sldId id="296" r:id="rId6"/>
    <p:sldId id="310" r:id="rId7"/>
    <p:sldId id="300" r:id="rId8"/>
    <p:sldId id="298" r:id="rId9"/>
    <p:sldId id="303" r:id="rId10"/>
    <p:sldId id="314" r:id="rId11"/>
    <p:sldId id="315" r:id="rId12"/>
    <p:sldId id="309" r:id="rId13"/>
    <p:sldId id="305" r:id="rId14"/>
    <p:sldId id="311" r:id="rId15"/>
    <p:sldId id="313" r:id="rId16"/>
    <p:sldId id="312" r:id="rId17"/>
    <p:sldId id="304" r:id="rId18"/>
    <p:sldId id="316" r:id="rId19"/>
    <p:sldId id="306" r:id="rId20"/>
    <p:sldId id="307" r:id="rId21"/>
    <p:sldId id="31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069F3-B135-4AB6-BE0C-41DF28772316}" v="19" dt="2025-03-29T06:02:14.440"/>
    <p1510:client id="{5A252AB8-790E-466C-AAA4-A6A0362915E2}" v="3" dt="2025-03-29T07:18:32.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6" autoAdjust="0"/>
    <p:restoredTop sz="85582" autoAdjust="0"/>
  </p:normalViewPr>
  <p:slideViewPr>
    <p:cSldViewPr snapToGrid="0">
      <p:cViewPr varScale="1">
        <p:scale>
          <a:sx n="84" d="100"/>
          <a:sy n="84" d="100"/>
        </p:scale>
        <p:origin x="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o Xiu Juan" userId="1485170c-3f1b-418d-a2e4-32c7f73499db" providerId="ADAL" clId="{5A252AB8-790E-466C-AAA4-A6A0362915E2}"/>
    <pc:docChg chg="addSld modSld">
      <pc:chgData name="Yeo Xiu Juan" userId="1485170c-3f1b-418d-a2e4-32c7f73499db" providerId="ADAL" clId="{5A252AB8-790E-466C-AAA4-A6A0362915E2}" dt="2025-03-29T07:19:23.300" v="45" actId="20577"/>
      <pc:docMkLst>
        <pc:docMk/>
      </pc:docMkLst>
      <pc:sldChg chg="modSp mod">
        <pc:chgData name="Yeo Xiu Juan" userId="1485170c-3f1b-418d-a2e4-32c7f73499db" providerId="ADAL" clId="{5A252AB8-790E-466C-AAA4-A6A0362915E2}" dt="2025-03-29T07:19:23.300" v="45" actId="20577"/>
        <pc:sldMkLst>
          <pc:docMk/>
          <pc:sldMk cId="2051796580" sldId="311"/>
        </pc:sldMkLst>
        <pc:spChg chg="mod">
          <ac:chgData name="Yeo Xiu Juan" userId="1485170c-3f1b-418d-a2e4-32c7f73499db" providerId="ADAL" clId="{5A252AB8-790E-466C-AAA4-A6A0362915E2}" dt="2025-03-29T07:19:23.300" v="45" actId="20577"/>
          <ac:spMkLst>
            <pc:docMk/>
            <pc:sldMk cId="2051796580" sldId="311"/>
            <ac:spMk id="2" creationId="{C0403721-8AE1-1944-29E8-DC2EEF4D540D}"/>
          </ac:spMkLst>
        </pc:spChg>
      </pc:sldChg>
      <pc:sldChg chg="addSp modSp new mod">
        <pc:chgData name="Yeo Xiu Juan" userId="1485170c-3f1b-418d-a2e4-32c7f73499db" providerId="ADAL" clId="{5A252AB8-790E-466C-AAA4-A6A0362915E2}" dt="2025-03-29T07:19:05.727" v="25" actId="255"/>
        <pc:sldMkLst>
          <pc:docMk/>
          <pc:sldMk cId="1650689879" sldId="317"/>
        </pc:sldMkLst>
        <pc:spChg chg="mod">
          <ac:chgData name="Yeo Xiu Juan" userId="1485170c-3f1b-418d-a2e4-32c7f73499db" providerId="ADAL" clId="{5A252AB8-790E-466C-AAA4-A6A0362915E2}" dt="2025-03-29T07:14:18.490" v="16" actId="1076"/>
          <ac:spMkLst>
            <pc:docMk/>
            <pc:sldMk cId="1650689879" sldId="317"/>
            <ac:spMk id="2" creationId="{F03D6855-C3D9-57C6-E878-C86B173A4301}"/>
          </ac:spMkLst>
        </pc:spChg>
        <pc:spChg chg="add mod">
          <ac:chgData name="Yeo Xiu Juan" userId="1485170c-3f1b-418d-a2e4-32c7f73499db" providerId="ADAL" clId="{5A252AB8-790E-466C-AAA4-A6A0362915E2}" dt="2025-03-29T07:19:05.727" v="25" actId="255"/>
          <ac:spMkLst>
            <pc:docMk/>
            <pc:sldMk cId="1650689879" sldId="317"/>
            <ac:spMk id="3" creationId="{A743DCDE-40E4-C1EB-72F4-4918619C5A33}"/>
          </ac:spMkLst>
        </pc:spChg>
      </pc:sldChg>
    </pc:docChg>
  </pc:docChgLst>
  <pc:docChgLst>
    <pc:chgData name="Yeo Xiu Juan" userId="1485170c-3f1b-418d-a2e4-32c7f73499db" providerId="ADAL" clId="{2AF069F3-B135-4AB6-BE0C-41DF28772316}"/>
    <pc:docChg chg="undo redo custSel addSld modSld sldOrd">
      <pc:chgData name="Yeo Xiu Juan" userId="1485170c-3f1b-418d-a2e4-32c7f73499db" providerId="ADAL" clId="{2AF069F3-B135-4AB6-BE0C-41DF28772316}" dt="2025-03-29T06:02:14.440" v="215" actId="20577"/>
      <pc:docMkLst>
        <pc:docMk/>
      </pc:docMkLst>
      <pc:sldChg chg="modSp mod">
        <pc:chgData name="Yeo Xiu Juan" userId="1485170c-3f1b-418d-a2e4-32c7f73499db" providerId="ADAL" clId="{2AF069F3-B135-4AB6-BE0C-41DF28772316}" dt="2025-03-28T11:24:45.254" v="208" actId="403"/>
        <pc:sldMkLst>
          <pc:docMk/>
          <pc:sldMk cId="0" sldId="257"/>
        </pc:sldMkLst>
        <pc:spChg chg="mod">
          <ac:chgData name="Yeo Xiu Juan" userId="1485170c-3f1b-418d-a2e4-32c7f73499db" providerId="ADAL" clId="{2AF069F3-B135-4AB6-BE0C-41DF28772316}" dt="2025-03-28T11:24:45.254" v="208" actId="403"/>
          <ac:spMkLst>
            <pc:docMk/>
            <pc:sldMk cId="0" sldId="257"/>
            <ac:spMk id="226" creationId="{00000000-0000-0000-0000-000000000000}"/>
          </ac:spMkLst>
        </pc:spChg>
      </pc:sldChg>
      <pc:sldChg chg="addSp delSp modSp mod">
        <pc:chgData name="Yeo Xiu Juan" userId="1485170c-3f1b-418d-a2e4-32c7f73499db" providerId="ADAL" clId="{2AF069F3-B135-4AB6-BE0C-41DF28772316}" dt="2025-03-28T11:24:05.437" v="186" actId="113"/>
        <pc:sldMkLst>
          <pc:docMk/>
          <pc:sldMk cId="0" sldId="260"/>
        </pc:sldMkLst>
        <pc:spChg chg="add del mod">
          <ac:chgData name="Yeo Xiu Juan" userId="1485170c-3f1b-418d-a2e4-32c7f73499db" providerId="ADAL" clId="{2AF069F3-B135-4AB6-BE0C-41DF28772316}" dt="2025-03-28T11:22:27.148" v="162" actId="478"/>
          <ac:spMkLst>
            <pc:docMk/>
            <pc:sldMk cId="0" sldId="260"/>
            <ac:spMk id="3" creationId="{1BECCB60-4741-F810-1026-8754E6FEC25C}"/>
          </ac:spMkLst>
        </pc:spChg>
        <pc:spChg chg="mod">
          <ac:chgData name="Yeo Xiu Juan" userId="1485170c-3f1b-418d-a2e4-32c7f73499db" providerId="ADAL" clId="{2AF069F3-B135-4AB6-BE0C-41DF28772316}" dt="2025-03-28T11:24:05.437" v="186" actId="113"/>
          <ac:spMkLst>
            <pc:docMk/>
            <pc:sldMk cId="0" sldId="260"/>
            <ac:spMk id="266" creationId="{00000000-0000-0000-0000-000000000000}"/>
          </ac:spMkLst>
        </pc:spChg>
        <pc:spChg chg="mod">
          <ac:chgData name="Yeo Xiu Juan" userId="1485170c-3f1b-418d-a2e4-32c7f73499db" providerId="ADAL" clId="{2AF069F3-B135-4AB6-BE0C-41DF28772316}" dt="2025-03-28T11:22:43.396" v="171" actId="1076"/>
          <ac:spMkLst>
            <pc:docMk/>
            <pc:sldMk cId="0" sldId="260"/>
            <ac:spMk id="267" creationId="{00000000-0000-0000-0000-000000000000}"/>
          </ac:spMkLst>
        </pc:spChg>
        <pc:picChg chg="add mod">
          <ac:chgData name="Yeo Xiu Juan" userId="1485170c-3f1b-418d-a2e4-32c7f73499db" providerId="ADAL" clId="{2AF069F3-B135-4AB6-BE0C-41DF28772316}" dt="2025-03-28T11:22:49.303" v="174" actId="1076"/>
          <ac:picMkLst>
            <pc:docMk/>
            <pc:sldMk cId="0" sldId="260"/>
            <ac:picMk id="5" creationId="{1C66E28C-B06C-2603-AE7F-1F4A54AFED22}"/>
          </ac:picMkLst>
        </pc:picChg>
        <pc:picChg chg="del">
          <ac:chgData name="Yeo Xiu Juan" userId="1485170c-3f1b-418d-a2e4-32c7f73499db" providerId="ADAL" clId="{2AF069F3-B135-4AB6-BE0C-41DF28772316}" dt="2025-03-28T11:22:25.858" v="161" actId="478"/>
          <ac:picMkLst>
            <pc:docMk/>
            <pc:sldMk cId="0" sldId="260"/>
            <ac:picMk id="265" creationId="{00000000-0000-0000-0000-000000000000}"/>
          </ac:picMkLst>
        </pc:picChg>
      </pc:sldChg>
      <pc:sldChg chg="addSp delSp modSp mod">
        <pc:chgData name="Yeo Xiu Juan" userId="1485170c-3f1b-418d-a2e4-32c7f73499db" providerId="ADAL" clId="{2AF069F3-B135-4AB6-BE0C-41DF28772316}" dt="2025-03-28T11:22:07.385" v="160" actId="1076"/>
        <pc:sldMkLst>
          <pc:docMk/>
          <pc:sldMk cId="3163400215" sldId="297"/>
        </pc:sldMkLst>
        <pc:spChg chg="add del mod">
          <ac:chgData name="Yeo Xiu Juan" userId="1485170c-3f1b-418d-a2e4-32c7f73499db" providerId="ADAL" clId="{2AF069F3-B135-4AB6-BE0C-41DF28772316}" dt="2025-03-28T11:21:48.068" v="154" actId="478"/>
          <ac:spMkLst>
            <pc:docMk/>
            <pc:sldMk cId="3163400215" sldId="297"/>
            <ac:spMk id="5" creationId="{C1A6CB0A-918E-DA5C-D877-FC50228CEA5B}"/>
          </ac:spMkLst>
        </pc:spChg>
        <pc:picChg chg="add mod">
          <ac:chgData name="Yeo Xiu Juan" userId="1485170c-3f1b-418d-a2e4-32c7f73499db" providerId="ADAL" clId="{2AF069F3-B135-4AB6-BE0C-41DF28772316}" dt="2025-03-28T11:22:07.385" v="160" actId="1076"/>
          <ac:picMkLst>
            <pc:docMk/>
            <pc:sldMk cId="3163400215" sldId="297"/>
            <ac:picMk id="3" creationId="{BCC2B454-3EA8-8F83-7E21-E804E04AA9B4}"/>
          </ac:picMkLst>
        </pc:picChg>
        <pc:picChg chg="del mod">
          <ac:chgData name="Yeo Xiu Juan" userId="1485170c-3f1b-418d-a2e4-32c7f73499db" providerId="ADAL" clId="{2AF069F3-B135-4AB6-BE0C-41DF28772316}" dt="2025-03-28T11:21:46.345" v="153" actId="478"/>
          <ac:picMkLst>
            <pc:docMk/>
            <pc:sldMk cId="3163400215" sldId="297"/>
            <ac:picMk id="265" creationId="{FF12C3F9-4C2F-10B1-883B-38A55E4FF869}"/>
          </ac:picMkLst>
        </pc:picChg>
      </pc:sldChg>
      <pc:sldChg chg="addSp delSp modSp mod">
        <pc:chgData name="Yeo Xiu Juan" userId="1485170c-3f1b-418d-a2e4-32c7f73499db" providerId="ADAL" clId="{2AF069F3-B135-4AB6-BE0C-41DF28772316}" dt="2025-03-28T11:23:24.138" v="185" actId="1076"/>
        <pc:sldMkLst>
          <pc:docMk/>
          <pc:sldMk cId="3296008802" sldId="300"/>
        </pc:sldMkLst>
        <pc:spChg chg="add del mod">
          <ac:chgData name="Yeo Xiu Juan" userId="1485170c-3f1b-418d-a2e4-32c7f73499db" providerId="ADAL" clId="{2AF069F3-B135-4AB6-BE0C-41DF28772316}" dt="2025-03-28T11:23:11.329" v="176" actId="478"/>
          <ac:spMkLst>
            <pc:docMk/>
            <pc:sldMk cId="3296008802" sldId="300"/>
            <ac:spMk id="3" creationId="{F5644A60-FF37-D19E-5787-E3D5243B5653}"/>
          </ac:spMkLst>
        </pc:spChg>
        <pc:picChg chg="add mod">
          <ac:chgData name="Yeo Xiu Juan" userId="1485170c-3f1b-418d-a2e4-32c7f73499db" providerId="ADAL" clId="{2AF069F3-B135-4AB6-BE0C-41DF28772316}" dt="2025-03-28T11:23:24.138" v="185" actId="1076"/>
          <ac:picMkLst>
            <pc:docMk/>
            <pc:sldMk cId="3296008802" sldId="300"/>
            <ac:picMk id="5" creationId="{68A10C5E-1FF5-0ED2-9040-18101C1A9B3C}"/>
          </ac:picMkLst>
        </pc:picChg>
        <pc:picChg chg="del">
          <ac:chgData name="Yeo Xiu Juan" userId="1485170c-3f1b-418d-a2e4-32c7f73499db" providerId="ADAL" clId="{2AF069F3-B135-4AB6-BE0C-41DF28772316}" dt="2025-03-28T11:23:09.509" v="175" actId="478"/>
          <ac:picMkLst>
            <pc:docMk/>
            <pc:sldMk cId="3296008802" sldId="300"/>
            <ac:picMk id="265" creationId="{9F7BA953-318E-58D6-AD16-B0D0372B4780}"/>
          </ac:picMkLst>
        </pc:picChg>
      </pc:sldChg>
      <pc:sldChg chg="addSp delSp modSp mod">
        <pc:chgData name="Yeo Xiu Juan" userId="1485170c-3f1b-418d-a2e4-32c7f73499db" providerId="ADAL" clId="{2AF069F3-B135-4AB6-BE0C-41DF28772316}" dt="2025-03-28T11:18:38.971" v="138" actId="1076"/>
        <pc:sldMkLst>
          <pc:docMk/>
          <pc:sldMk cId="1408304634" sldId="303"/>
        </pc:sldMkLst>
        <pc:spChg chg="add del mod">
          <ac:chgData name="Yeo Xiu Juan" userId="1485170c-3f1b-418d-a2e4-32c7f73499db" providerId="ADAL" clId="{2AF069F3-B135-4AB6-BE0C-41DF28772316}" dt="2025-03-28T11:18:22.526" v="130" actId="478"/>
          <ac:spMkLst>
            <pc:docMk/>
            <pc:sldMk cId="1408304634" sldId="303"/>
            <ac:spMk id="3" creationId="{E73AC441-51C6-7C55-BCE4-673F793C0501}"/>
          </ac:spMkLst>
        </pc:spChg>
        <pc:picChg chg="add mod">
          <ac:chgData name="Yeo Xiu Juan" userId="1485170c-3f1b-418d-a2e4-32c7f73499db" providerId="ADAL" clId="{2AF069F3-B135-4AB6-BE0C-41DF28772316}" dt="2025-03-28T11:18:38.971" v="138" actId="1076"/>
          <ac:picMkLst>
            <pc:docMk/>
            <pc:sldMk cId="1408304634" sldId="303"/>
            <ac:picMk id="4" creationId="{461DC775-5869-0CB7-4688-64CFCAF44A7A}"/>
          </ac:picMkLst>
        </pc:picChg>
        <pc:picChg chg="del">
          <ac:chgData name="Yeo Xiu Juan" userId="1485170c-3f1b-418d-a2e4-32c7f73499db" providerId="ADAL" clId="{2AF069F3-B135-4AB6-BE0C-41DF28772316}" dt="2025-03-28T11:18:20.450" v="129" actId="478"/>
          <ac:picMkLst>
            <pc:docMk/>
            <pc:sldMk cId="1408304634" sldId="303"/>
            <ac:picMk id="265" creationId="{8812E87A-3F8E-3408-A3A1-1659295EC8B4}"/>
          </ac:picMkLst>
        </pc:picChg>
      </pc:sldChg>
      <pc:sldChg chg="addSp delSp modSp mod">
        <pc:chgData name="Yeo Xiu Juan" userId="1485170c-3f1b-418d-a2e4-32c7f73499db" providerId="ADAL" clId="{2AF069F3-B135-4AB6-BE0C-41DF28772316}" dt="2025-03-28T11:16:25.981" v="110" actId="120"/>
        <pc:sldMkLst>
          <pc:docMk/>
          <pc:sldMk cId="3859448966" sldId="304"/>
        </pc:sldMkLst>
        <pc:spChg chg="add del mod">
          <ac:chgData name="Yeo Xiu Juan" userId="1485170c-3f1b-418d-a2e4-32c7f73499db" providerId="ADAL" clId="{2AF069F3-B135-4AB6-BE0C-41DF28772316}" dt="2025-03-28T11:11:50.666" v="61" actId="931"/>
          <ac:spMkLst>
            <pc:docMk/>
            <pc:sldMk cId="3859448966" sldId="304"/>
            <ac:spMk id="5" creationId="{94579991-F6F3-9DEE-9742-A1B731F1584A}"/>
          </ac:spMkLst>
        </pc:spChg>
        <pc:spChg chg="add del mod">
          <ac:chgData name="Yeo Xiu Juan" userId="1485170c-3f1b-418d-a2e4-32c7f73499db" providerId="ADAL" clId="{2AF069F3-B135-4AB6-BE0C-41DF28772316}" dt="2025-03-28T11:11:55.253" v="65" actId="478"/>
          <ac:spMkLst>
            <pc:docMk/>
            <pc:sldMk cId="3859448966" sldId="304"/>
            <ac:spMk id="9" creationId="{406CCA5E-A85D-EFC3-4F07-20C61D38B6CC}"/>
          </ac:spMkLst>
        </pc:spChg>
        <pc:spChg chg="mod">
          <ac:chgData name="Yeo Xiu Juan" userId="1485170c-3f1b-418d-a2e4-32c7f73499db" providerId="ADAL" clId="{2AF069F3-B135-4AB6-BE0C-41DF28772316}" dt="2025-03-28T11:16:25.981" v="110" actId="120"/>
          <ac:spMkLst>
            <pc:docMk/>
            <pc:sldMk cId="3859448966" sldId="304"/>
            <ac:spMk id="266" creationId="{4D51E5FD-2B2A-8F39-1647-AC397A30CE47}"/>
          </ac:spMkLst>
        </pc:spChg>
        <pc:spChg chg="mod">
          <ac:chgData name="Yeo Xiu Juan" userId="1485170c-3f1b-418d-a2e4-32c7f73499db" providerId="ADAL" clId="{2AF069F3-B135-4AB6-BE0C-41DF28772316}" dt="2025-03-28T11:16:19.904" v="107" actId="1076"/>
          <ac:spMkLst>
            <pc:docMk/>
            <pc:sldMk cId="3859448966" sldId="304"/>
            <ac:spMk id="267" creationId="{4B3B49F7-07C7-3067-7BC8-8011B570B8D6}"/>
          </ac:spMkLst>
        </pc:spChg>
        <pc:picChg chg="add del mod">
          <ac:chgData name="Yeo Xiu Juan" userId="1485170c-3f1b-418d-a2e4-32c7f73499db" providerId="ADAL" clId="{2AF069F3-B135-4AB6-BE0C-41DF28772316}" dt="2025-03-28T11:11:56.626" v="66" actId="478"/>
          <ac:picMkLst>
            <pc:docMk/>
            <pc:sldMk cId="3859448966" sldId="304"/>
            <ac:picMk id="3" creationId="{C869A712-F2EF-FDC9-4ED7-B0E325ED9486}"/>
          </ac:picMkLst>
        </pc:picChg>
        <pc:picChg chg="add del mod">
          <ac:chgData name="Yeo Xiu Juan" userId="1485170c-3f1b-418d-a2e4-32c7f73499db" providerId="ADAL" clId="{2AF069F3-B135-4AB6-BE0C-41DF28772316}" dt="2025-03-28T11:11:53.895" v="64" actId="478"/>
          <ac:picMkLst>
            <pc:docMk/>
            <pc:sldMk cId="3859448966" sldId="304"/>
            <ac:picMk id="7" creationId="{71F26B42-6C71-460C-F26E-A3858FC59574}"/>
          </ac:picMkLst>
        </pc:picChg>
        <pc:picChg chg="add mod">
          <ac:chgData name="Yeo Xiu Juan" userId="1485170c-3f1b-418d-a2e4-32c7f73499db" providerId="ADAL" clId="{2AF069F3-B135-4AB6-BE0C-41DF28772316}" dt="2025-03-28T11:16:06.130" v="104" actId="1076"/>
          <ac:picMkLst>
            <pc:docMk/>
            <pc:sldMk cId="3859448966" sldId="304"/>
            <ac:picMk id="11" creationId="{A528D424-0C9A-C53E-3B83-8FDE7681C12D}"/>
          </ac:picMkLst>
        </pc:picChg>
        <pc:picChg chg="del">
          <ac:chgData name="Yeo Xiu Juan" userId="1485170c-3f1b-418d-a2e4-32c7f73499db" providerId="ADAL" clId="{2AF069F3-B135-4AB6-BE0C-41DF28772316}" dt="2025-03-28T11:11:29.811" v="57" actId="478"/>
          <ac:picMkLst>
            <pc:docMk/>
            <pc:sldMk cId="3859448966" sldId="304"/>
            <ac:picMk id="265" creationId="{8F817C65-0228-69C6-BCB1-B1A926FDBE4F}"/>
          </ac:picMkLst>
        </pc:picChg>
      </pc:sldChg>
      <pc:sldChg chg="modSp mod">
        <pc:chgData name="Yeo Xiu Juan" userId="1485170c-3f1b-418d-a2e4-32c7f73499db" providerId="ADAL" clId="{2AF069F3-B135-4AB6-BE0C-41DF28772316}" dt="2025-03-28T11:07:51.095" v="44" actId="122"/>
        <pc:sldMkLst>
          <pc:docMk/>
          <pc:sldMk cId="1945171219" sldId="306"/>
        </pc:sldMkLst>
        <pc:spChg chg="mod">
          <ac:chgData name="Yeo Xiu Juan" userId="1485170c-3f1b-418d-a2e4-32c7f73499db" providerId="ADAL" clId="{2AF069F3-B135-4AB6-BE0C-41DF28772316}" dt="2025-03-28T11:07:51.095" v="44" actId="122"/>
          <ac:spMkLst>
            <pc:docMk/>
            <pc:sldMk cId="1945171219" sldId="306"/>
            <ac:spMk id="5" creationId="{6AD4228F-407C-66BC-6E2F-F86BA2C89B3B}"/>
          </ac:spMkLst>
        </pc:spChg>
      </pc:sldChg>
      <pc:sldChg chg="modSp mod">
        <pc:chgData name="Yeo Xiu Juan" userId="1485170c-3f1b-418d-a2e4-32c7f73499db" providerId="ADAL" clId="{2AF069F3-B135-4AB6-BE0C-41DF28772316}" dt="2025-03-28T11:08:57.158" v="53" actId="6549"/>
        <pc:sldMkLst>
          <pc:docMk/>
          <pc:sldMk cId="2421542823" sldId="307"/>
        </pc:sldMkLst>
        <pc:spChg chg="mod">
          <ac:chgData name="Yeo Xiu Juan" userId="1485170c-3f1b-418d-a2e4-32c7f73499db" providerId="ADAL" clId="{2AF069F3-B135-4AB6-BE0C-41DF28772316}" dt="2025-03-28T11:08:57.158" v="53" actId="6549"/>
          <ac:spMkLst>
            <pc:docMk/>
            <pc:sldMk cId="2421542823" sldId="307"/>
            <ac:spMk id="9" creationId="{9C4F6CA2-0521-85FF-7BE3-8EAA69309B3E}"/>
          </ac:spMkLst>
        </pc:spChg>
      </pc:sldChg>
      <pc:sldChg chg="modSp">
        <pc:chgData name="Yeo Xiu Juan" userId="1485170c-3f1b-418d-a2e4-32c7f73499db" providerId="ADAL" clId="{2AF069F3-B135-4AB6-BE0C-41DF28772316}" dt="2025-03-29T06:02:14.440" v="215" actId="20577"/>
        <pc:sldMkLst>
          <pc:docMk/>
          <pc:sldMk cId="2051796580" sldId="311"/>
        </pc:sldMkLst>
        <pc:graphicFrameChg chg="mod">
          <ac:chgData name="Yeo Xiu Juan" userId="1485170c-3f1b-418d-a2e4-32c7f73499db" providerId="ADAL" clId="{2AF069F3-B135-4AB6-BE0C-41DF28772316}" dt="2025-03-29T06:02:14.440" v="215" actId="20577"/>
          <ac:graphicFrameMkLst>
            <pc:docMk/>
            <pc:sldMk cId="2051796580" sldId="311"/>
            <ac:graphicFrameMk id="15" creationId="{58F3EEC8-D5F1-722D-F6D9-E99F3176EA32}"/>
          </ac:graphicFrameMkLst>
        </pc:graphicFrameChg>
      </pc:sldChg>
      <pc:sldChg chg="addSp delSp modSp mod">
        <pc:chgData name="Yeo Xiu Juan" userId="1485170c-3f1b-418d-a2e4-32c7f73499db" providerId="ADAL" clId="{2AF069F3-B135-4AB6-BE0C-41DF28772316}" dt="2025-03-28T11:15:56.888" v="103" actId="1076"/>
        <pc:sldMkLst>
          <pc:docMk/>
          <pc:sldMk cId="397961184" sldId="313"/>
        </pc:sldMkLst>
        <pc:spChg chg="add del mod">
          <ac:chgData name="Yeo Xiu Juan" userId="1485170c-3f1b-418d-a2e4-32c7f73499db" providerId="ADAL" clId="{2AF069F3-B135-4AB6-BE0C-41DF28772316}" dt="2025-03-28T11:14:05.323" v="82" actId="931"/>
          <ac:spMkLst>
            <pc:docMk/>
            <pc:sldMk cId="397961184" sldId="313"/>
            <ac:spMk id="3" creationId="{DBE1E36B-6DC8-2041-B4E5-19EB335B3F4D}"/>
          </ac:spMkLst>
        </pc:spChg>
        <pc:spChg chg="add del mod">
          <ac:chgData name="Yeo Xiu Juan" userId="1485170c-3f1b-418d-a2e4-32c7f73499db" providerId="ADAL" clId="{2AF069F3-B135-4AB6-BE0C-41DF28772316}" dt="2025-03-28T11:14:10.517" v="86" actId="478"/>
          <ac:spMkLst>
            <pc:docMk/>
            <pc:sldMk cId="397961184" sldId="313"/>
            <ac:spMk id="7" creationId="{0D5A3210-E033-D102-652B-B38C71A72927}"/>
          </ac:spMkLst>
        </pc:spChg>
        <pc:spChg chg="mod">
          <ac:chgData name="Yeo Xiu Juan" userId="1485170c-3f1b-418d-a2e4-32c7f73499db" providerId="ADAL" clId="{2AF069F3-B135-4AB6-BE0C-41DF28772316}" dt="2025-03-28T11:14:24.476" v="94" actId="1076"/>
          <ac:spMkLst>
            <pc:docMk/>
            <pc:sldMk cId="397961184" sldId="313"/>
            <ac:spMk id="266" creationId="{7B2A1698-A391-51D4-CBE8-D692FA816C00}"/>
          </ac:spMkLst>
        </pc:spChg>
        <pc:spChg chg="mod">
          <ac:chgData name="Yeo Xiu Juan" userId="1485170c-3f1b-418d-a2e4-32c7f73499db" providerId="ADAL" clId="{2AF069F3-B135-4AB6-BE0C-41DF28772316}" dt="2025-03-28T11:14:22.795" v="93" actId="1076"/>
          <ac:spMkLst>
            <pc:docMk/>
            <pc:sldMk cId="397961184" sldId="313"/>
            <ac:spMk id="267" creationId="{E83BE4CA-EA16-A1E3-3316-6A13E353A043}"/>
          </ac:spMkLst>
        </pc:spChg>
        <pc:picChg chg="add del mod">
          <ac:chgData name="Yeo Xiu Juan" userId="1485170c-3f1b-418d-a2e4-32c7f73499db" providerId="ADAL" clId="{2AF069F3-B135-4AB6-BE0C-41DF28772316}" dt="2025-03-28T11:14:08.714" v="85" actId="478"/>
          <ac:picMkLst>
            <pc:docMk/>
            <pc:sldMk cId="397961184" sldId="313"/>
            <ac:picMk id="5" creationId="{CACBD17B-B041-9E08-6867-348F52600E13}"/>
          </ac:picMkLst>
        </pc:picChg>
        <pc:picChg chg="add del mod">
          <ac:chgData name="Yeo Xiu Juan" userId="1485170c-3f1b-418d-a2e4-32c7f73499db" providerId="ADAL" clId="{2AF069F3-B135-4AB6-BE0C-41DF28772316}" dt="2025-03-28T11:14:27.140" v="96" actId="478"/>
          <ac:picMkLst>
            <pc:docMk/>
            <pc:sldMk cId="397961184" sldId="313"/>
            <ac:picMk id="9" creationId="{48FEE729-96BB-9EE7-3BE0-25C3B38BE6F1}"/>
          </ac:picMkLst>
        </pc:picChg>
        <pc:picChg chg="add mod">
          <ac:chgData name="Yeo Xiu Juan" userId="1485170c-3f1b-418d-a2e4-32c7f73499db" providerId="ADAL" clId="{2AF069F3-B135-4AB6-BE0C-41DF28772316}" dt="2025-03-28T11:15:56.888" v="103" actId="1076"/>
          <ac:picMkLst>
            <pc:docMk/>
            <pc:sldMk cId="397961184" sldId="313"/>
            <ac:picMk id="11" creationId="{C54561B2-CAD8-F183-A761-1E3F23A522A3}"/>
          </ac:picMkLst>
        </pc:picChg>
        <pc:picChg chg="del">
          <ac:chgData name="Yeo Xiu Juan" userId="1485170c-3f1b-418d-a2e4-32c7f73499db" providerId="ADAL" clId="{2AF069F3-B135-4AB6-BE0C-41DF28772316}" dt="2025-03-28T11:14:01.315" v="81" actId="478"/>
          <ac:picMkLst>
            <pc:docMk/>
            <pc:sldMk cId="397961184" sldId="313"/>
            <ac:picMk id="265" creationId="{EB2ABEAD-FCAB-67D0-FB79-EF95FAEA0470}"/>
          </ac:picMkLst>
        </pc:picChg>
      </pc:sldChg>
      <pc:sldChg chg="addSp delSp modSp mod">
        <pc:chgData name="Yeo Xiu Juan" userId="1485170c-3f1b-418d-a2e4-32c7f73499db" providerId="ADAL" clId="{2AF069F3-B135-4AB6-BE0C-41DF28772316}" dt="2025-03-28T11:25:18.250" v="209" actId="122"/>
        <pc:sldMkLst>
          <pc:docMk/>
          <pc:sldMk cId="1090486292" sldId="315"/>
        </pc:sldMkLst>
        <pc:spChg chg="add del mod">
          <ac:chgData name="Yeo Xiu Juan" userId="1485170c-3f1b-418d-a2e4-32c7f73499db" providerId="ADAL" clId="{2AF069F3-B135-4AB6-BE0C-41DF28772316}" dt="2025-03-28T11:17:08.513" v="115" actId="478"/>
          <ac:spMkLst>
            <pc:docMk/>
            <pc:sldMk cId="1090486292" sldId="315"/>
            <ac:spMk id="5" creationId="{85996DFE-9CF4-CA8B-A168-79CCA4BD3E08}"/>
          </ac:spMkLst>
        </pc:spChg>
        <pc:spChg chg="mod">
          <ac:chgData name="Yeo Xiu Juan" userId="1485170c-3f1b-418d-a2e4-32c7f73499db" providerId="ADAL" clId="{2AF069F3-B135-4AB6-BE0C-41DF28772316}" dt="2025-03-28T11:25:18.250" v="209" actId="122"/>
          <ac:spMkLst>
            <pc:docMk/>
            <pc:sldMk cId="1090486292" sldId="315"/>
            <ac:spMk id="266" creationId="{F6AF1946-314E-E26B-7C99-4150EF1DD7F5}"/>
          </ac:spMkLst>
        </pc:spChg>
        <pc:spChg chg="mod">
          <ac:chgData name="Yeo Xiu Juan" userId="1485170c-3f1b-418d-a2e4-32c7f73499db" providerId="ADAL" clId="{2AF069F3-B135-4AB6-BE0C-41DF28772316}" dt="2025-03-28T11:17:20.720" v="120" actId="1076"/>
          <ac:spMkLst>
            <pc:docMk/>
            <pc:sldMk cId="1090486292" sldId="315"/>
            <ac:spMk id="267" creationId="{45114AB0-7370-EF98-C1A2-59AADE87A248}"/>
          </ac:spMkLst>
        </pc:spChg>
        <pc:picChg chg="add mod">
          <ac:chgData name="Yeo Xiu Juan" userId="1485170c-3f1b-418d-a2e4-32c7f73499db" providerId="ADAL" clId="{2AF069F3-B135-4AB6-BE0C-41DF28772316}" dt="2025-03-28T11:17:29.175" v="124" actId="1076"/>
          <ac:picMkLst>
            <pc:docMk/>
            <pc:sldMk cId="1090486292" sldId="315"/>
            <ac:picMk id="3" creationId="{8CDC0926-0267-D76D-106B-02DFBA81523F}"/>
          </ac:picMkLst>
        </pc:picChg>
        <pc:picChg chg="del mod">
          <ac:chgData name="Yeo Xiu Juan" userId="1485170c-3f1b-418d-a2e4-32c7f73499db" providerId="ADAL" clId="{2AF069F3-B135-4AB6-BE0C-41DF28772316}" dt="2025-03-28T11:17:07.082" v="114" actId="478"/>
          <ac:picMkLst>
            <pc:docMk/>
            <pc:sldMk cId="1090486292" sldId="315"/>
            <ac:picMk id="265" creationId="{39DE672B-7715-4B1B-E83E-1D80C5076CD8}"/>
          </ac:picMkLst>
        </pc:picChg>
      </pc:sldChg>
      <pc:sldChg chg="addSp delSp modSp new mod ord modClrScheme chgLayout">
        <pc:chgData name="Yeo Xiu Juan" userId="1485170c-3f1b-418d-a2e4-32c7f73499db" providerId="ADAL" clId="{2AF069F3-B135-4AB6-BE0C-41DF28772316}" dt="2025-03-28T11:07:35.855" v="43" actId="1582"/>
        <pc:sldMkLst>
          <pc:docMk/>
          <pc:sldMk cId="3935466717" sldId="316"/>
        </pc:sldMkLst>
        <pc:spChg chg="del mod ord">
          <ac:chgData name="Yeo Xiu Juan" userId="1485170c-3f1b-418d-a2e4-32c7f73499db" providerId="ADAL" clId="{2AF069F3-B135-4AB6-BE0C-41DF28772316}" dt="2025-03-28T11:06:22.161" v="6" actId="700"/>
          <ac:spMkLst>
            <pc:docMk/>
            <pc:sldMk cId="3935466717" sldId="316"/>
            <ac:spMk id="2" creationId="{4ADA92BC-FADA-F03E-6FB8-12E72C932945}"/>
          </ac:spMkLst>
        </pc:spChg>
        <pc:spChg chg="del mod ord">
          <ac:chgData name="Yeo Xiu Juan" userId="1485170c-3f1b-418d-a2e4-32c7f73499db" providerId="ADAL" clId="{2AF069F3-B135-4AB6-BE0C-41DF28772316}" dt="2025-03-28T11:06:22.161" v="6" actId="700"/>
          <ac:spMkLst>
            <pc:docMk/>
            <pc:sldMk cId="3935466717" sldId="316"/>
            <ac:spMk id="3" creationId="{4B9DCD3F-851E-C67A-408C-3C9CBAC92171}"/>
          </ac:spMkLst>
        </pc:spChg>
        <pc:spChg chg="del">
          <ac:chgData name="Yeo Xiu Juan" userId="1485170c-3f1b-418d-a2e4-32c7f73499db" providerId="ADAL" clId="{2AF069F3-B135-4AB6-BE0C-41DF28772316}" dt="2025-03-28T11:06:22.161" v="6" actId="700"/>
          <ac:spMkLst>
            <pc:docMk/>
            <pc:sldMk cId="3935466717" sldId="316"/>
            <ac:spMk id="4" creationId="{CEF9B8B3-14CD-F973-CB75-BC2DB3F4CDF7}"/>
          </ac:spMkLst>
        </pc:spChg>
        <pc:spChg chg="del">
          <ac:chgData name="Yeo Xiu Juan" userId="1485170c-3f1b-418d-a2e4-32c7f73499db" providerId="ADAL" clId="{2AF069F3-B135-4AB6-BE0C-41DF28772316}" dt="2025-03-28T11:06:22.161" v="6" actId="700"/>
          <ac:spMkLst>
            <pc:docMk/>
            <pc:sldMk cId="3935466717" sldId="316"/>
            <ac:spMk id="5" creationId="{B5EA3816-59FB-0D88-2229-E3F1E8B86903}"/>
          </ac:spMkLst>
        </pc:spChg>
        <pc:spChg chg="del">
          <ac:chgData name="Yeo Xiu Juan" userId="1485170c-3f1b-418d-a2e4-32c7f73499db" providerId="ADAL" clId="{2AF069F3-B135-4AB6-BE0C-41DF28772316}" dt="2025-03-28T11:06:22.161" v="6" actId="700"/>
          <ac:spMkLst>
            <pc:docMk/>
            <pc:sldMk cId="3935466717" sldId="316"/>
            <ac:spMk id="6" creationId="{309F67DA-B3FA-1E7A-7783-79A71814CB1E}"/>
          </ac:spMkLst>
        </pc:spChg>
        <pc:spChg chg="add mod ord">
          <ac:chgData name="Yeo Xiu Juan" userId="1485170c-3f1b-418d-a2e4-32c7f73499db" providerId="ADAL" clId="{2AF069F3-B135-4AB6-BE0C-41DF28772316}" dt="2025-03-28T11:07:08.803" v="33" actId="1076"/>
          <ac:spMkLst>
            <pc:docMk/>
            <pc:sldMk cId="3935466717" sldId="316"/>
            <ac:spMk id="7" creationId="{F6072F8C-C8BF-9BEA-B4BF-E6C930D4A329}"/>
          </ac:spMkLst>
        </pc:spChg>
        <pc:spChg chg="add mod ord">
          <ac:chgData name="Yeo Xiu Juan" userId="1485170c-3f1b-418d-a2e4-32c7f73499db" providerId="ADAL" clId="{2AF069F3-B135-4AB6-BE0C-41DF28772316}" dt="2025-03-28T11:07:22.842" v="40" actId="403"/>
          <ac:spMkLst>
            <pc:docMk/>
            <pc:sldMk cId="3935466717" sldId="316"/>
            <ac:spMk id="8" creationId="{1AF6562F-416D-BBC3-8A77-5E6031F338EA}"/>
          </ac:spMkLst>
        </pc:spChg>
        <pc:picChg chg="add mod ord">
          <ac:chgData name="Yeo Xiu Juan" userId="1485170c-3f1b-418d-a2e4-32c7f73499db" providerId="ADAL" clId="{2AF069F3-B135-4AB6-BE0C-41DF28772316}" dt="2025-03-28T11:07:35.855" v="43" actId="1582"/>
          <ac:picMkLst>
            <pc:docMk/>
            <pc:sldMk cId="3935466717" sldId="316"/>
            <ac:picMk id="9" creationId="{0093A282-0683-736E-8068-6A3D12B8C32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urdochuniversity-my.sharepoint.com/personal/34678307_student_murdoch_edu_au/Documents/ICT%20619_AI/performance%20Eval_05.02.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urdochuniversity-my.sharepoint.com/personal/34678307_student_murdoch_edu_au/Documents/ICT%20619_AI/performance%20Eval_05.02.2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Sheet7!$A$7</c:f>
              <c:strCache>
                <c:ptCount val="1"/>
                <c:pt idx="0">
                  <c:v>Accuracy</c:v>
                </c:pt>
              </c:strCache>
            </c:strRef>
          </c:tx>
          <c:spPr>
            <a:solidFill>
              <a:schemeClr val="tx2">
                <a:lumMod val="7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3A75-4E4D-A358-867C0BDD2C9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Sheet7!$C$5:$D$5</c:f>
              <c:strCache>
                <c:ptCount val="2"/>
                <c:pt idx="0">
                  <c:v>Av. Theoretical optimum</c:v>
                </c:pt>
                <c:pt idx="1">
                  <c:v>Diasense</c:v>
                </c:pt>
              </c:strCache>
              <c:extLst/>
            </c:strRef>
          </c:cat>
          <c:val>
            <c:numRef>
              <c:f>Sheet7!$C$7:$D$7</c:f>
              <c:numCache>
                <c:formatCode>0%</c:formatCode>
                <c:ptCount val="2"/>
                <c:pt idx="0">
                  <c:v>0.87666666666666704</c:v>
                </c:pt>
                <c:pt idx="1">
                  <c:v>0.77</c:v>
                </c:pt>
              </c:numCache>
            </c:numRef>
          </c:val>
          <c:extLst>
            <c:ext xmlns:c16="http://schemas.microsoft.com/office/drawing/2014/chart" uri="{C3380CC4-5D6E-409C-BE32-E72D297353CC}">
              <c16:uniqueId val="{00000000-3A75-4E4D-A358-867C0BDD2C94}"/>
            </c:ext>
          </c:extLst>
        </c:ser>
        <c:dLbls>
          <c:showLegendKey val="0"/>
          <c:showVal val="1"/>
          <c:showCatName val="0"/>
          <c:showSerName val="0"/>
          <c:showPercent val="0"/>
          <c:showBubbleSize val="0"/>
        </c:dLbls>
        <c:gapWidth val="150"/>
        <c:overlap val="-25"/>
        <c:axId val="623088815"/>
        <c:axId val="623086895"/>
      </c:barChart>
      <c:catAx>
        <c:axId val="6230888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3086895"/>
        <c:crosses val="autoZero"/>
        <c:auto val="1"/>
        <c:lblAlgn val="ctr"/>
        <c:lblOffset val="100"/>
        <c:noMultiLvlLbl val="0"/>
      </c:catAx>
      <c:valAx>
        <c:axId val="623086895"/>
        <c:scaling>
          <c:orientation val="minMax"/>
        </c:scaling>
        <c:delete val="1"/>
        <c:axPos val="b"/>
        <c:numFmt formatCode="0%" sourceLinked="1"/>
        <c:majorTickMark val="none"/>
        <c:minorTickMark val="none"/>
        <c:tickLblPos val="nextTo"/>
        <c:crossAx val="6230888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AUC-ROC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Sheet7!$A$10</c:f>
              <c:strCache>
                <c:ptCount val="1"/>
                <c:pt idx="0">
                  <c:v>AUC-ROC</c:v>
                </c:pt>
              </c:strCache>
            </c:strRef>
          </c:tx>
          <c:spPr>
            <a:solidFill>
              <a:schemeClr val="accent1"/>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0980-4804-AE60-87137D61A15C}"/>
              </c:ext>
            </c:extLst>
          </c:dPt>
          <c:dPt>
            <c:idx val="1"/>
            <c:invertIfNegative val="0"/>
            <c:bubble3D val="0"/>
            <c:spPr>
              <a:solidFill>
                <a:schemeClr val="tx2">
                  <a:lumMod val="75000"/>
                </a:schemeClr>
              </a:solidFill>
              <a:ln>
                <a:noFill/>
              </a:ln>
              <a:effectLst/>
            </c:spPr>
            <c:extLst>
              <c:ext xmlns:c16="http://schemas.microsoft.com/office/drawing/2014/chart" uri="{C3380CC4-5D6E-409C-BE32-E72D297353CC}">
                <c16:uniqueId val="{00000001-0980-4804-AE60-87137D61A15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Sheet7!$C$9:$D$9</c:f>
              <c:strCache>
                <c:ptCount val="2"/>
                <c:pt idx="0">
                  <c:v>Tumgoyev, Y. (2022)</c:v>
                </c:pt>
                <c:pt idx="1">
                  <c:v>Diasense</c:v>
                </c:pt>
              </c:strCache>
            </c:strRef>
          </c:cat>
          <c:val>
            <c:numRef>
              <c:f>Sheet7!$C$10:$D$10</c:f>
              <c:numCache>
                <c:formatCode>0%</c:formatCode>
                <c:ptCount val="2"/>
                <c:pt idx="0">
                  <c:v>0.9</c:v>
                </c:pt>
                <c:pt idx="1">
                  <c:v>0.84</c:v>
                </c:pt>
              </c:numCache>
            </c:numRef>
          </c:val>
          <c:extLst>
            <c:ext xmlns:c16="http://schemas.microsoft.com/office/drawing/2014/chart" uri="{C3380CC4-5D6E-409C-BE32-E72D297353CC}">
              <c16:uniqueId val="{00000000-0980-4804-AE60-87137D61A15C}"/>
            </c:ext>
          </c:extLst>
        </c:ser>
        <c:dLbls>
          <c:showLegendKey val="0"/>
          <c:showVal val="1"/>
          <c:showCatName val="0"/>
          <c:showSerName val="0"/>
          <c:showPercent val="0"/>
          <c:showBubbleSize val="0"/>
        </c:dLbls>
        <c:gapWidth val="150"/>
        <c:overlap val="-25"/>
        <c:axId val="623098895"/>
        <c:axId val="623102735"/>
      </c:barChart>
      <c:catAx>
        <c:axId val="6230988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3102735"/>
        <c:crosses val="autoZero"/>
        <c:auto val="1"/>
        <c:lblAlgn val="ctr"/>
        <c:lblOffset val="100"/>
        <c:noMultiLvlLbl val="0"/>
      </c:catAx>
      <c:valAx>
        <c:axId val="623102735"/>
        <c:scaling>
          <c:orientation val="minMax"/>
        </c:scaling>
        <c:delete val="1"/>
        <c:axPos val="b"/>
        <c:numFmt formatCode="0%" sourceLinked="1"/>
        <c:majorTickMark val="none"/>
        <c:minorTickMark val="none"/>
        <c:tickLblPos val="nextTo"/>
        <c:crossAx val="6230988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hyperlink" Target="https://ict619diasense-bmoqpf3atdcrw7ush9podz.streamlit.app/"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ict619diasense-bmoqpf3atdcrw7ush9podz.streamlit.app/"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8297A9-E48F-4ECE-9843-2CEDA7CF1781}" type="doc">
      <dgm:prSet loTypeId="urn:microsoft.com/office/officeart/2005/8/layout/hProcess7" loCatId="list" qsTypeId="urn:microsoft.com/office/officeart/2005/8/quickstyle/3d3" qsCatId="3D" csTypeId="urn:microsoft.com/office/officeart/2005/8/colors/accent1_2" csCatId="accent1" phldr="1"/>
      <dgm:spPr/>
      <dgm:t>
        <a:bodyPr/>
        <a:lstStyle/>
        <a:p>
          <a:endParaRPr lang="en-SG"/>
        </a:p>
      </dgm:t>
    </dgm:pt>
    <dgm:pt modelId="{B470C564-D921-410A-A266-5D39D1CF7436}">
      <dgm:prSet phldrT="[Text]" phldr="1"/>
      <dgm:spPr/>
      <dgm:t>
        <a:bodyPr/>
        <a:lstStyle/>
        <a:p>
          <a:endParaRPr lang="en-SG" dirty="0"/>
        </a:p>
      </dgm:t>
    </dgm:pt>
    <dgm:pt modelId="{FE3382B7-E8B6-4B36-9AF5-020D285845F6}" type="parTrans" cxnId="{CF3343E9-D0E8-4109-9A87-A7AA8ABB280E}">
      <dgm:prSet/>
      <dgm:spPr/>
      <dgm:t>
        <a:bodyPr/>
        <a:lstStyle/>
        <a:p>
          <a:endParaRPr lang="en-SG"/>
        </a:p>
      </dgm:t>
    </dgm:pt>
    <dgm:pt modelId="{815D1344-CB12-430F-8435-5020D564D52E}" type="sibTrans" cxnId="{CF3343E9-D0E8-4109-9A87-A7AA8ABB280E}">
      <dgm:prSet/>
      <dgm:spPr/>
      <dgm:t>
        <a:bodyPr/>
        <a:lstStyle/>
        <a:p>
          <a:endParaRPr lang="en-SG"/>
        </a:p>
      </dgm:t>
    </dgm:pt>
    <dgm:pt modelId="{A72A31F9-ACF4-472C-802D-6996D575ED3B}">
      <dgm:prSet phldrT="[Text]" phldr="1"/>
      <dgm:spPr/>
      <dgm:t>
        <a:bodyPr/>
        <a:lstStyle/>
        <a:p>
          <a:endParaRPr lang="en-SG" dirty="0"/>
        </a:p>
      </dgm:t>
    </dgm:pt>
    <dgm:pt modelId="{BF7EA759-8464-4789-A0D0-F69CAAD66045}" type="parTrans" cxnId="{4CEAA728-5159-402D-873D-20DD46EE924B}">
      <dgm:prSet/>
      <dgm:spPr/>
      <dgm:t>
        <a:bodyPr/>
        <a:lstStyle/>
        <a:p>
          <a:endParaRPr lang="en-SG"/>
        </a:p>
      </dgm:t>
    </dgm:pt>
    <dgm:pt modelId="{719083B9-A8CE-4DD1-904F-3CFCB8FFA530}" type="sibTrans" cxnId="{4CEAA728-5159-402D-873D-20DD46EE924B}">
      <dgm:prSet/>
      <dgm:spPr/>
      <dgm:t>
        <a:bodyPr/>
        <a:lstStyle/>
        <a:p>
          <a:endParaRPr lang="en-SG"/>
        </a:p>
      </dgm:t>
    </dgm:pt>
    <dgm:pt modelId="{74D9A7D2-EBFC-4C89-8CF1-14C52927C709}">
      <dgm:prSet/>
      <dgm:spPr/>
      <dgm:t>
        <a:bodyPr/>
        <a:lstStyle/>
        <a:p>
          <a:r>
            <a:rPr lang="en-US" dirty="0"/>
            <a:t>Existing Studies</a:t>
          </a:r>
          <a:endParaRPr lang="en-SG" dirty="0"/>
        </a:p>
      </dgm:t>
    </dgm:pt>
    <dgm:pt modelId="{5391BF13-AC5F-437E-A7D4-103B6BEA17DA}" type="parTrans" cxnId="{32563506-B1B8-4032-912A-62168142B6A8}">
      <dgm:prSet/>
      <dgm:spPr/>
      <dgm:t>
        <a:bodyPr/>
        <a:lstStyle/>
        <a:p>
          <a:endParaRPr lang="en-SG"/>
        </a:p>
      </dgm:t>
    </dgm:pt>
    <dgm:pt modelId="{984677E6-CCD2-4077-8245-B17893C13941}" type="sibTrans" cxnId="{32563506-B1B8-4032-912A-62168142B6A8}">
      <dgm:prSet/>
      <dgm:spPr/>
      <dgm:t>
        <a:bodyPr/>
        <a:lstStyle/>
        <a:p>
          <a:endParaRPr lang="en-SG"/>
        </a:p>
      </dgm:t>
    </dgm:pt>
    <dgm:pt modelId="{45E8C780-E68C-4195-A2AD-0BC3FF7761D8}" type="pres">
      <dgm:prSet presAssocID="{608297A9-E48F-4ECE-9843-2CEDA7CF1781}" presName="Name0" presStyleCnt="0">
        <dgm:presLayoutVars>
          <dgm:dir/>
          <dgm:animLvl val="lvl"/>
          <dgm:resizeHandles val="exact"/>
        </dgm:presLayoutVars>
      </dgm:prSet>
      <dgm:spPr/>
    </dgm:pt>
    <dgm:pt modelId="{26D06761-CD56-4B6D-83A6-5DF9F9C0DFF1}" type="pres">
      <dgm:prSet presAssocID="{74D9A7D2-EBFC-4C89-8CF1-14C52927C709}" presName="compositeNode" presStyleCnt="0">
        <dgm:presLayoutVars>
          <dgm:bulletEnabled val="1"/>
        </dgm:presLayoutVars>
      </dgm:prSet>
      <dgm:spPr/>
    </dgm:pt>
    <dgm:pt modelId="{8725A74E-E1D0-4E1A-B0E7-BB709116FDE9}" type="pres">
      <dgm:prSet presAssocID="{74D9A7D2-EBFC-4C89-8CF1-14C52927C709}" presName="bgRect" presStyleLbl="node1" presStyleIdx="0" presStyleCnt="3" custLinFactNeighborX="-1511" custLinFactNeighborY="-1660"/>
      <dgm:spPr/>
    </dgm:pt>
    <dgm:pt modelId="{A5392530-0890-4A6A-9604-E7D72C684226}" type="pres">
      <dgm:prSet presAssocID="{74D9A7D2-EBFC-4C89-8CF1-14C52927C709}" presName="parentNode" presStyleLbl="node1" presStyleIdx="0" presStyleCnt="3">
        <dgm:presLayoutVars>
          <dgm:chMax val="0"/>
          <dgm:bulletEnabled val="1"/>
        </dgm:presLayoutVars>
      </dgm:prSet>
      <dgm:spPr/>
    </dgm:pt>
    <dgm:pt modelId="{1ADBDD88-0216-4876-AE00-06207D05F796}" type="pres">
      <dgm:prSet presAssocID="{984677E6-CCD2-4077-8245-B17893C13941}" presName="hSp" presStyleCnt="0"/>
      <dgm:spPr/>
    </dgm:pt>
    <dgm:pt modelId="{F9AE270B-22BB-4CB6-BC00-A0FC1FD88103}" type="pres">
      <dgm:prSet presAssocID="{984677E6-CCD2-4077-8245-B17893C13941}" presName="vProcSp" presStyleCnt="0"/>
      <dgm:spPr/>
    </dgm:pt>
    <dgm:pt modelId="{E27E8E83-F1B8-4766-9BCD-BADFC1228276}" type="pres">
      <dgm:prSet presAssocID="{984677E6-CCD2-4077-8245-B17893C13941}" presName="vSp1" presStyleCnt="0"/>
      <dgm:spPr/>
    </dgm:pt>
    <dgm:pt modelId="{9F2DD78D-443A-4964-AA1C-B021825EEAC4}" type="pres">
      <dgm:prSet presAssocID="{984677E6-CCD2-4077-8245-B17893C13941}" presName="simulatedConn" presStyleLbl="solidFgAcc1" presStyleIdx="0" presStyleCnt="2"/>
      <dgm:spPr/>
    </dgm:pt>
    <dgm:pt modelId="{E189EA6E-C318-4B28-81E5-D93729BEF075}" type="pres">
      <dgm:prSet presAssocID="{984677E6-CCD2-4077-8245-B17893C13941}" presName="vSp2" presStyleCnt="0"/>
      <dgm:spPr/>
    </dgm:pt>
    <dgm:pt modelId="{076442F6-41D4-498B-9C4B-701BC8D923A5}" type="pres">
      <dgm:prSet presAssocID="{984677E6-CCD2-4077-8245-B17893C13941}" presName="sibTrans" presStyleCnt="0"/>
      <dgm:spPr/>
    </dgm:pt>
    <dgm:pt modelId="{2C25EB51-9AB2-4F83-9F3A-B0FA9613F4B4}" type="pres">
      <dgm:prSet presAssocID="{B470C564-D921-410A-A266-5D39D1CF7436}" presName="compositeNode" presStyleCnt="0">
        <dgm:presLayoutVars>
          <dgm:bulletEnabled val="1"/>
        </dgm:presLayoutVars>
      </dgm:prSet>
      <dgm:spPr/>
    </dgm:pt>
    <dgm:pt modelId="{C9EA9600-ACEC-4B0F-B89C-F63D717F0110}" type="pres">
      <dgm:prSet presAssocID="{B470C564-D921-410A-A266-5D39D1CF7436}" presName="bgRect" presStyleLbl="node1" presStyleIdx="1" presStyleCnt="3"/>
      <dgm:spPr/>
    </dgm:pt>
    <dgm:pt modelId="{05AAB898-D73C-46E3-B036-B917CF8B559E}" type="pres">
      <dgm:prSet presAssocID="{B470C564-D921-410A-A266-5D39D1CF7436}" presName="parentNode" presStyleLbl="node1" presStyleIdx="1" presStyleCnt="3">
        <dgm:presLayoutVars>
          <dgm:chMax val="0"/>
          <dgm:bulletEnabled val="1"/>
        </dgm:presLayoutVars>
      </dgm:prSet>
      <dgm:spPr/>
    </dgm:pt>
    <dgm:pt modelId="{23F21C50-529F-4532-9275-F32B8D54D179}" type="pres">
      <dgm:prSet presAssocID="{815D1344-CB12-430F-8435-5020D564D52E}" presName="hSp" presStyleCnt="0"/>
      <dgm:spPr/>
    </dgm:pt>
    <dgm:pt modelId="{64B58246-6A44-4D97-A838-E3E7C8280946}" type="pres">
      <dgm:prSet presAssocID="{815D1344-CB12-430F-8435-5020D564D52E}" presName="vProcSp" presStyleCnt="0"/>
      <dgm:spPr/>
    </dgm:pt>
    <dgm:pt modelId="{DA7BB778-4743-4445-939F-1B4437297C95}" type="pres">
      <dgm:prSet presAssocID="{815D1344-CB12-430F-8435-5020D564D52E}" presName="vSp1" presStyleCnt="0"/>
      <dgm:spPr/>
    </dgm:pt>
    <dgm:pt modelId="{1E67F4F4-9302-45D5-9E3D-5521A4AFBEAD}" type="pres">
      <dgm:prSet presAssocID="{815D1344-CB12-430F-8435-5020D564D52E}" presName="simulatedConn" presStyleLbl="solidFgAcc1" presStyleIdx="1" presStyleCnt="2"/>
      <dgm:spPr/>
    </dgm:pt>
    <dgm:pt modelId="{7ACD6F1A-D761-470F-9CA0-55490906DFBA}" type="pres">
      <dgm:prSet presAssocID="{815D1344-CB12-430F-8435-5020D564D52E}" presName="vSp2" presStyleCnt="0"/>
      <dgm:spPr/>
    </dgm:pt>
    <dgm:pt modelId="{44AD05C8-068B-4B87-9F67-E108546B7D39}" type="pres">
      <dgm:prSet presAssocID="{815D1344-CB12-430F-8435-5020D564D52E}" presName="sibTrans" presStyleCnt="0"/>
      <dgm:spPr/>
    </dgm:pt>
    <dgm:pt modelId="{E420FF5A-F7D3-4E5C-9CE1-A0359DBF328F}" type="pres">
      <dgm:prSet presAssocID="{A72A31F9-ACF4-472C-802D-6996D575ED3B}" presName="compositeNode" presStyleCnt="0">
        <dgm:presLayoutVars>
          <dgm:bulletEnabled val="1"/>
        </dgm:presLayoutVars>
      </dgm:prSet>
      <dgm:spPr/>
    </dgm:pt>
    <dgm:pt modelId="{DAAF2521-A521-4652-864D-F72568DB3541}" type="pres">
      <dgm:prSet presAssocID="{A72A31F9-ACF4-472C-802D-6996D575ED3B}" presName="bgRect" presStyleLbl="node1" presStyleIdx="2" presStyleCnt="3"/>
      <dgm:spPr/>
    </dgm:pt>
    <dgm:pt modelId="{C5B838D0-C83C-4E32-88D6-E12F53C24DE9}" type="pres">
      <dgm:prSet presAssocID="{A72A31F9-ACF4-472C-802D-6996D575ED3B}" presName="parentNode" presStyleLbl="node1" presStyleIdx="2" presStyleCnt="3">
        <dgm:presLayoutVars>
          <dgm:chMax val="0"/>
          <dgm:bulletEnabled val="1"/>
        </dgm:presLayoutVars>
      </dgm:prSet>
      <dgm:spPr/>
    </dgm:pt>
  </dgm:ptLst>
  <dgm:cxnLst>
    <dgm:cxn modelId="{EDC37D00-DA36-4658-91BA-856C6820D756}" type="presOf" srcId="{B470C564-D921-410A-A266-5D39D1CF7436}" destId="{C9EA9600-ACEC-4B0F-B89C-F63D717F0110}" srcOrd="0" destOrd="0" presId="urn:microsoft.com/office/officeart/2005/8/layout/hProcess7"/>
    <dgm:cxn modelId="{76B3D600-4783-47E4-9DF4-DF89B71149DD}" type="presOf" srcId="{A72A31F9-ACF4-472C-802D-6996D575ED3B}" destId="{DAAF2521-A521-4652-864D-F72568DB3541}" srcOrd="0" destOrd="0" presId="urn:microsoft.com/office/officeart/2005/8/layout/hProcess7"/>
    <dgm:cxn modelId="{32563506-B1B8-4032-912A-62168142B6A8}" srcId="{608297A9-E48F-4ECE-9843-2CEDA7CF1781}" destId="{74D9A7D2-EBFC-4C89-8CF1-14C52927C709}" srcOrd="0" destOrd="0" parTransId="{5391BF13-AC5F-437E-A7D4-103B6BEA17DA}" sibTransId="{984677E6-CCD2-4077-8245-B17893C13941}"/>
    <dgm:cxn modelId="{4CEAA728-5159-402D-873D-20DD46EE924B}" srcId="{608297A9-E48F-4ECE-9843-2CEDA7CF1781}" destId="{A72A31F9-ACF4-472C-802D-6996D575ED3B}" srcOrd="2" destOrd="0" parTransId="{BF7EA759-8464-4789-A0D0-F69CAAD66045}" sibTransId="{719083B9-A8CE-4DD1-904F-3CFCB8FFA530}"/>
    <dgm:cxn modelId="{BAC3E740-4E91-43A7-A012-940C8A8589B4}" type="presOf" srcId="{B470C564-D921-410A-A266-5D39D1CF7436}" destId="{05AAB898-D73C-46E3-B036-B917CF8B559E}" srcOrd="1" destOrd="0" presId="urn:microsoft.com/office/officeart/2005/8/layout/hProcess7"/>
    <dgm:cxn modelId="{9A9990A4-FA8C-4179-A974-1246CD63D4BA}" type="presOf" srcId="{608297A9-E48F-4ECE-9843-2CEDA7CF1781}" destId="{45E8C780-E68C-4195-A2AD-0BC3FF7761D8}" srcOrd="0" destOrd="0" presId="urn:microsoft.com/office/officeart/2005/8/layout/hProcess7"/>
    <dgm:cxn modelId="{6EB37BA6-8B03-4C92-BB69-095F4CF55213}" type="presOf" srcId="{74D9A7D2-EBFC-4C89-8CF1-14C52927C709}" destId="{A5392530-0890-4A6A-9604-E7D72C684226}" srcOrd="1" destOrd="0" presId="urn:microsoft.com/office/officeart/2005/8/layout/hProcess7"/>
    <dgm:cxn modelId="{A1B9C9C4-F2A7-4307-929D-9DD71238ACEB}" type="presOf" srcId="{74D9A7D2-EBFC-4C89-8CF1-14C52927C709}" destId="{8725A74E-E1D0-4E1A-B0E7-BB709116FDE9}" srcOrd="0" destOrd="0" presId="urn:microsoft.com/office/officeart/2005/8/layout/hProcess7"/>
    <dgm:cxn modelId="{CF3343E9-D0E8-4109-9A87-A7AA8ABB280E}" srcId="{608297A9-E48F-4ECE-9843-2CEDA7CF1781}" destId="{B470C564-D921-410A-A266-5D39D1CF7436}" srcOrd="1" destOrd="0" parTransId="{FE3382B7-E8B6-4B36-9AF5-020D285845F6}" sibTransId="{815D1344-CB12-430F-8435-5020D564D52E}"/>
    <dgm:cxn modelId="{837638EF-464A-4974-9A76-E38383D6409B}" type="presOf" srcId="{A72A31F9-ACF4-472C-802D-6996D575ED3B}" destId="{C5B838D0-C83C-4E32-88D6-E12F53C24DE9}" srcOrd="1" destOrd="0" presId="urn:microsoft.com/office/officeart/2005/8/layout/hProcess7"/>
    <dgm:cxn modelId="{E5FAD495-7BBB-4F2E-8A36-32865D5A07EC}" type="presParOf" srcId="{45E8C780-E68C-4195-A2AD-0BC3FF7761D8}" destId="{26D06761-CD56-4B6D-83A6-5DF9F9C0DFF1}" srcOrd="0" destOrd="0" presId="urn:microsoft.com/office/officeart/2005/8/layout/hProcess7"/>
    <dgm:cxn modelId="{45B703CF-6D20-4704-8F58-F6CD5A74358B}" type="presParOf" srcId="{26D06761-CD56-4B6D-83A6-5DF9F9C0DFF1}" destId="{8725A74E-E1D0-4E1A-B0E7-BB709116FDE9}" srcOrd="0" destOrd="0" presId="urn:microsoft.com/office/officeart/2005/8/layout/hProcess7"/>
    <dgm:cxn modelId="{5F7EBA14-3A44-4CDB-8E6C-C87608757C4D}" type="presParOf" srcId="{26D06761-CD56-4B6D-83A6-5DF9F9C0DFF1}" destId="{A5392530-0890-4A6A-9604-E7D72C684226}" srcOrd="1" destOrd="0" presId="urn:microsoft.com/office/officeart/2005/8/layout/hProcess7"/>
    <dgm:cxn modelId="{844A98D7-8CF4-492E-8377-BBEDD2B4FE55}" type="presParOf" srcId="{45E8C780-E68C-4195-A2AD-0BC3FF7761D8}" destId="{1ADBDD88-0216-4876-AE00-06207D05F796}" srcOrd="1" destOrd="0" presId="urn:microsoft.com/office/officeart/2005/8/layout/hProcess7"/>
    <dgm:cxn modelId="{A2E35D23-0612-4975-A063-414B0C16370A}" type="presParOf" srcId="{45E8C780-E68C-4195-A2AD-0BC3FF7761D8}" destId="{F9AE270B-22BB-4CB6-BC00-A0FC1FD88103}" srcOrd="2" destOrd="0" presId="urn:microsoft.com/office/officeart/2005/8/layout/hProcess7"/>
    <dgm:cxn modelId="{D1A393B9-A86B-48C8-861C-DC1A9CD36310}" type="presParOf" srcId="{F9AE270B-22BB-4CB6-BC00-A0FC1FD88103}" destId="{E27E8E83-F1B8-4766-9BCD-BADFC1228276}" srcOrd="0" destOrd="0" presId="urn:microsoft.com/office/officeart/2005/8/layout/hProcess7"/>
    <dgm:cxn modelId="{7F35A150-F108-46AE-A3CF-479C08F1855C}" type="presParOf" srcId="{F9AE270B-22BB-4CB6-BC00-A0FC1FD88103}" destId="{9F2DD78D-443A-4964-AA1C-B021825EEAC4}" srcOrd="1" destOrd="0" presId="urn:microsoft.com/office/officeart/2005/8/layout/hProcess7"/>
    <dgm:cxn modelId="{0C024DD7-A365-475F-AEE7-240B42228171}" type="presParOf" srcId="{F9AE270B-22BB-4CB6-BC00-A0FC1FD88103}" destId="{E189EA6E-C318-4B28-81E5-D93729BEF075}" srcOrd="2" destOrd="0" presId="urn:microsoft.com/office/officeart/2005/8/layout/hProcess7"/>
    <dgm:cxn modelId="{551B1ECC-5FEC-44E2-96B9-38DDF1817825}" type="presParOf" srcId="{45E8C780-E68C-4195-A2AD-0BC3FF7761D8}" destId="{076442F6-41D4-498B-9C4B-701BC8D923A5}" srcOrd="3" destOrd="0" presId="urn:microsoft.com/office/officeart/2005/8/layout/hProcess7"/>
    <dgm:cxn modelId="{41E9FF10-DCED-48C0-A605-65A556D56CCA}" type="presParOf" srcId="{45E8C780-E68C-4195-A2AD-0BC3FF7761D8}" destId="{2C25EB51-9AB2-4F83-9F3A-B0FA9613F4B4}" srcOrd="4" destOrd="0" presId="urn:microsoft.com/office/officeart/2005/8/layout/hProcess7"/>
    <dgm:cxn modelId="{EA2BF6E4-2C07-4F9E-8E8F-5098BD728093}" type="presParOf" srcId="{2C25EB51-9AB2-4F83-9F3A-B0FA9613F4B4}" destId="{C9EA9600-ACEC-4B0F-B89C-F63D717F0110}" srcOrd="0" destOrd="0" presId="urn:microsoft.com/office/officeart/2005/8/layout/hProcess7"/>
    <dgm:cxn modelId="{650F5724-11BA-4B20-91CE-FC495837BCA5}" type="presParOf" srcId="{2C25EB51-9AB2-4F83-9F3A-B0FA9613F4B4}" destId="{05AAB898-D73C-46E3-B036-B917CF8B559E}" srcOrd="1" destOrd="0" presId="urn:microsoft.com/office/officeart/2005/8/layout/hProcess7"/>
    <dgm:cxn modelId="{F9B454F4-BF7A-4D0B-92F4-FBCE02701498}" type="presParOf" srcId="{45E8C780-E68C-4195-A2AD-0BC3FF7761D8}" destId="{23F21C50-529F-4532-9275-F32B8D54D179}" srcOrd="5" destOrd="0" presId="urn:microsoft.com/office/officeart/2005/8/layout/hProcess7"/>
    <dgm:cxn modelId="{B493C88B-FF3D-417C-B412-1CA2997482C4}" type="presParOf" srcId="{45E8C780-E68C-4195-A2AD-0BC3FF7761D8}" destId="{64B58246-6A44-4D97-A838-E3E7C8280946}" srcOrd="6" destOrd="0" presId="urn:microsoft.com/office/officeart/2005/8/layout/hProcess7"/>
    <dgm:cxn modelId="{4A5B6943-70F3-4144-93E6-6E6A90BC64A2}" type="presParOf" srcId="{64B58246-6A44-4D97-A838-E3E7C8280946}" destId="{DA7BB778-4743-4445-939F-1B4437297C95}" srcOrd="0" destOrd="0" presId="urn:microsoft.com/office/officeart/2005/8/layout/hProcess7"/>
    <dgm:cxn modelId="{00E8AD4D-9081-4486-8288-BE16F8EA9F77}" type="presParOf" srcId="{64B58246-6A44-4D97-A838-E3E7C8280946}" destId="{1E67F4F4-9302-45D5-9E3D-5521A4AFBEAD}" srcOrd="1" destOrd="0" presId="urn:microsoft.com/office/officeart/2005/8/layout/hProcess7"/>
    <dgm:cxn modelId="{4E1420F6-AE29-4F85-80A5-FD06CA47340A}" type="presParOf" srcId="{64B58246-6A44-4D97-A838-E3E7C8280946}" destId="{7ACD6F1A-D761-470F-9CA0-55490906DFBA}" srcOrd="2" destOrd="0" presId="urn:microsoft.com/office/officeart/2005/8/layout/hProcess7"/>
    <dgm:cxn modelId="{44E91FD9-E0A7-4C9F-A2FA-1C27D6B6DF90}" type="presParOf" srcId="{45E8C780-E68C-4195-A2AD-0BC3FF7761D8}" destId="{44AD05C8-068B-4B87-9F67-E108546B7D39}" srcOrd="7" destOrd="0" presId="urn:microsoft.com/office/officeart/2005/8/layout/hProcess7"/>
    <dgm:cxn modelId="{C84E7FB8-2CE8-4A68-9637-30FE34BB6050}" type="presParOf" srcId="{45E8C780-E68C-4195-A2AD-0BC3FF7761D8}" destId="{E420FF5A-F7D3-4E5C-9CE1-A0359DBF328F}" srcOrd="8" destOrd="0" presId="urn:microsoft.com/office/officeart/2005/8/layout/hProcess7"/>
    <dgm:cxn modelId="{7460AB4F-7527-4BCC-9125-55E23A70D9DD}" type="presParOf" srcId="{E420FF5A-F7D3-4E5C-9CE1-A0359DBF328F}" destId="{DAAF2521-A521-4652-864D-F72568DB3541}" srcOrd="0" destOrd="0" presId="urn:microsoft.com/office/officeart/2005/8/layout/hProcess7"/>
    <dgm:cxn modelId="{F9708EE0-DD5A-44AB-9E9E-25FB39EFEDDC}" type="presParOf" srcId="{E420FF5A-F7D3-4E5C-9CE1-A0359DBF328F}" destId="{C5B838D0-C83C-4E32-88D6-E12F53C24DE9}" srcOrd="1"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4B74F8-A38B-4D28-810B-76796F136C3C}" type="doc">
      <dgm:prSet loTypeId="urn:microsoft.com/office/officeart/2005/8/layout/hList6" loCatId="list" qsTypeId="urn:microsoft.com/office/officeart/2005/8/quickstyle/simple2" qsCatId="simple" csTypeId="urn:microsoft.com/office/officeart/2005/8/colors/accent0_3" csCatId="mainScheme" phldr="1"/>
      <dgm:spPr/>
    </dgm:pt>
    <dgm:pt modelId="{C51F63D7-53CC-44FA-81C6-A38E6C8A1CA2}">
      <dgm:prSet phldrT="[Text]" custT="1"/>
      <dgm:spPr/>
      <dgm:t>
        <a:bodyPr/>
        <a:lstStyle/>
        <a:p>
          <a:pPr algn="ctr"/>
          <a:r>
            <a:rPr lang="en-US" sz="1600" b="1"/>
            <a:t>Data Collection</a:t>
          </a:r>
        </a:p>
        <a:p>
          <a:pPr algn="ctr"/>
          <a:r>
            <a:rPr lang="en-SG" sz="1200" b="0"/>
            <a:t>Retrieve Pima Indian Dataset from Kaggle</a:t>
          </a:r>
          <a:endParaRPr lang="en-SG" sz="1200" b="0" dirty="0"/>
        </a:p>
      </dgm:t>
    </dgm:pt>
    <dgm:pt modelId="{A3046FCB-4B4A-4B5C-B6D4-A2FB1A7CB3D6}" type="parTrans" cxnId="{C23849D5-9F4B-4A8A-8680-B5DA84D09ED9}">
      <dgm:prSet/>
      <dgm:spPr/>
      <dgm:t>
        <a:bodyPr/>
        <a:lstStyle/>
        <a:p>
          <a:endParaRPr lang="en-SG"/>
        </a:p>
      </dgm:t>
    </dgm:pt>
    <dgm:pt modelId="{7E7DA146-1E43-4069-BD51-3CC49B787312}" type="sibTrans" cxnId="{C23849D5-9F4B-4A8A-8680-B5DA84D09ED9}">
      <dgm:prSet/>
      <dgm:spPr/>
      <dgm:t>
        <a:bodyPr/>
        <a:lstStyle/>
        <a:p>
          <a:endParaRPr lang="en-SG"/>
        </a:p>
      </dgm:t>
    </dgm:pt>
    <dgm:pt modelId="{36F04710-A8EA-42E9-A4C7-E464549FCA46}">
      <dgm:prSet phldrT="[Text]" custT="1"/>
      <dgm:spPr/>
      <dgm:t>
        <a:bodyPr/>
        <a:lstStyle/>
        <a:p>
          <a:pPr algn="ctr"/>
          <a:r>
            <a:rPr lang="en-US" sz="1600" b="1" dirty="0"/>
            <a:t>Data Pre-Processing</a:t>
          </a:r>
        </a:p>
        <a:p>
          <a:pPr algn="ctr"/>
          <a:r>
            <a:rPr lang="en-US" sz="1200" b="0" dirty="0"/>
            <a:t>-Min-Max Scaling</a:t>
          </a:r>
        </a:p>
        <a:p>
          <a:pPr algn="ctr"/>
          <a:r>
            <a:rPr lang="en-US" sz="1200" b="0" dirty="0"/>
            <a:t>-Feature Engineering (PCA)</a:t>
          </a:r>
        </a:p>
        <a:p>
          <a:pPr algn="ctr"/>
          <a:r>
            <a:rPr lang="en-US" sz="1200" b="0" dirty="0"/>
            <a:t>-Train (70%)</a:t>
          </a:r>
        </a:p>
        <a:p>
          <a:pPr algn="ctr"/>
          <a:r>
            <a:rPr lang="en-US" sz="1200" b="0" dirty="0"/>
            <a:t>Val (15%)</a:t>
          </a:r>
        </a:p>
        <a:p>
          <a:pPr algn="ctr"/>
          <a:r>
            <a:rPr lang="en-US" sz="1200" b="0" dirty="0"/>
            <a:t>Test (15%)</a:t>
          </a:r>
        </a:p>
        <a:p>
          <a:pPr algn="l"/>
          <a:r>
            <a:rPr lang="en-US" sz="600" b="1" dirty="0"/>
            <a:t> </a:t>
          </a:r>
          <a:endParaRPr lang="en-SG" sz="600" b="1" dirty="0"/>
        </a:p>
      </dgm:t>
    </dgm:pt>
    <dgm:pt modelId="{DF5E5557-2DDE-4AA3-AE3A-C0D851D4B87C}" type="parTrans" cxnId="{A8F25D6C-C6EA-4320-914D-7C96B8C0E5B9}">
      <dgm:prSet/>
      <dgm:spPr/>
      <dgm:t>
        <a:bodyPr/>
        <a:lstStyle/>
        <a:p>
          <a:endParaRPr lang="en-SG"/>
        </a:p>
      </dgm:t>
    </dgm:pt>
    <dgm:pt modelId="{1D71E022-BE05-4F6E-923E-DE7F1B677ED2}" type="sibTrans" cxnId="{A8F25D6C-C6EA-4320-914D-7C96B8C0E5B9}">
      <dgm:prSet/>
      <dgm:spPr/>
      <dgm:t>
        <a:bodyPr/>
        <a:lstStyle/>
        <a:p>
          <a:endParaRPr lang="en-SG"/>
        </a:p>
      </dgm:t>
    </dgm:pt>
    <dgm:pt modelId="{63933832-7AC0-443D-9C90-CD9AB4C9268D}">
      <dgm:prSet phldrT="[Text]" custT="1"/>
      <dgm:spPr/>
      <dgm:t>
        <a:bodyPr/>
        <a:lstStyle/>
        <a:p>
          <a:pPr algn="l"/>
          <a:endParaRPr lang="en-US" sz="1300" b="1"/>
        </a:p>
        <a:p>
          <a:pPr algn="l"/>
          <a:endParaRPr lang="en-US" sz="1300" b="1"/>
        </a:p>
        <a:p>
          <a:pPr algn="l"/>
          <a:endParaRPr lang="en-US" sz="1300" b="1"/>
        </a:p>
        <a:p>
          <a:pPr algn="l"/>
          <a:endParaRPr lang="en-US" sz="1300" b="1"/>
        </a:p>
        <a:p>
          <a:pPr algn="ctr"/>
          <a:r>
            <a:rPr lang="en-US" sz="1600" b="1"/>
            <a:t>Model Training</a:t>
          </a:r>
        </a:p>
        <a:p>
          <a:pPr algn="ctr"/>
          <a:endParaRPr lang="en-US" sz="1200" b="1"/>
        </a:p>
        <a:p>
          <a:pPr algn="ctr"/>
          <a:r>
            <a:rPr lang="en-US" sz="1200" b="0"/>
            <a:t>-MLP</a:t>
          </a:r>
        </a:p>
        <a:p>
          <a:pPr algn="ctr"/>
          <a:r>
            <a:rPr lang="en-US" sz="1200" b="0"/>
            <a:t>-MLP+LR</a:t>
          </a:r>
        </a:p>
        <a:p>
          <a:pPr algn="ctr"/>
          <a:r>
            <a:rPr lang="en-US" sz="1200" b="0"/>
            <a:t>-MLP+RF </a:t>
          </a:r>
          <a:endParaRPr lang="en-SG" sz="1200" b="0" dirty="0"/>
        </a:p>
      </dgm:t>
    </dgm:pt>
    <dgm:pt modelId="{50C419A9-2054-4C30-8DFA-9E3BACFE79C4}" type="parTrans" cxnId="{13A3E9C0-E460-4B19-BE0F-64082298416A}">
      <dgm:prSet/>
      <dgm:spPr/>
      <dgm:t>
        <a:bodyPr/>
        <a:lstStyle/>
        <a:p>
          <a:endParaRPr lang="en-SG"/>
        </a:p>
      </dgm:t>
    </dgm:pt>
    <dgm:pt modelId="{99856340-F5AE-4F2A-A509-1EB1436EC03F}" type="sibTrans" cxnId="{13A3E9C0-E460-4B19-BE0F-64082298416A}">
      <dgm:prSet/>
      <dgm:spPr/>
      <dgm:t>
        <a:bodyPr/>
        <a:lstStyle/>
        <a:p>
          <a:endParaRPr lang="en-SG"/>
        </a:p>
      </dgm:t>
    </dgm:pt>
    <dgm:pt modelId="{65DF6241-B4CC-4043-8A90-57744BCB1BEB}">
      <dgm:prSet/>
      <dgm:spPr/>
      <dgm:t>
        <a:bodyPr/>
        <a:lstStyle/>
        <a:p>
          <a:pPr algn="l"/>
          <a:endParaRPr lang="en-SG" sz="1000" dirty="0"/>
        </a:p>
      </dgm:t>
    </dgm:pt>
    <dgm:pt modelId="{A4725234-28F0-4841-9194-F3AF2A3BD24F}" type="parTrans" cxnId="{1C68CEE3-FCB1-4480-A0CF-5922418CEFFC}">
      <dgm:prSet/>
      <dgm:spPr/>
      <dgm:t>
        <a:bodyPr/>
        <a:lstStyle/>
        <a:p>
          <a:endParaRPr lang="en-SG"/>
        </a:p>
      </dgm:t>
    </dgm:pt>
    <dgm:pt modelId="{B31EA002-CEF9-4AF2-967D-2B10A6A5C7DB}" type="sibTrans" cxnId="{1C68CEE3-FCB1-4480-A0CF-5922418CEFFC}">
      <dgm:prSet/>
      <dgm:spPr/>
      <dgm:t>
        <a:bodyPr/>
        <a:lstStyle/>
        <a:p>
          <a:endParaRPr lang="en-SG"/>
        </a:p>
      </dgm:t>
    </dgm:pt>
    <dgm:pt modelId="{4FA75462-7D0A-4085-98CD-05C28FB2B11F}">
      <dgm:prSet/>
      <dgm:spPr/>
      <dgm:t>
        <a:bodyPr/>
        <a:lstStyle/>
        <a:p>
          <a:pPr algn="l"/>
          <a:endParaRPr lang="en-SG" sz="1000" dirty="0"/>
        </a:p>
      </dgm:t>
    </dgm:pt>
    <dgm:pt modelId="{2B86752F-2D68-4A0F-8DFC-B3B448D9A7B5}" type="parTrans" cxnId="{3111EA8A-4DB0-4DE3-9A46-23F094CAA236}">
      <dgm:prSet/>
      <dgm:spPr/>
      <dgm:t>
        <a:bodyPr/>
        <a:lstStyle/>
        <a:p>
          <a:endParaRPr lang="en-SG"/>
        </a:p>
      </dgm:t>
    </dgm:pt>
    <dgm:pt modelId="{1DAF9AF6-61E0-44CB-B433-4E1C02A3424F}" type="sibTrans" cxnId="{3111EA8A-4DB0-4DE3-9A46-23F094CAA236}">
      <dgm:prSet/>
      <dgm:spPr/>
      <dgm:t>
        <a:bodyPr/>
        <a:lstStyle/>
        <a:p>
          <a:endParaRPr lang="en-SG"/>
        </a:p>
      </dgm:t>
    </dgm:pt>
    <dgm:pt modelId="{A3D4CFDB-B77C-4FA4-9BA6-AF3116C6A462}">
      <dgm:prSet custT="1"/>
      <dgm:spPr/>
      <dgm:t>
        <a:bodyPr/>
        <a:lstStyle/>
        <a:p>
          <a:pPr algn="ctr"/>
          <a:r>
            <a:rPr lang="en-US" sz="1200" b="1" dirty="0"/>
            <a:t>Performance Evaluation </a:t>
          </a:r>
        </a:p>
        <a:p>
          <a:pPr algn="ctr"/>
          <a:endParaRPr lang="en-US" sz="1300" b="1" dirty="0"/>
        </a:p>
        <a:p>
          <a:pPr algn="ctr"/>
          <a:r>
            <a:rPr lang="en-US" sz="1300" b="0" dirty="0"/>
            <a:t>-ROC-AUC</a:t>
          </a:r>
        </a:p>
        <a:p>
          <a:pPr algn="ctr"/>
          <a:r>
            <a:rPr lang="en-US" sz="1300" b="0" dirty="0"/>
            <a:t>-ROC-PRC</a:t>
          </a:r>
        </a:p>
        <a:p>
          <a:pPr algn="ctr"/>
          <a:r>
            <a:rPr lang="en-US" sz="1300" b="0" dirty="0"/>
            <a:t>-G-Means</a:t>
          </a:r>
          <a:endParaRPr lang="en-SG" sz="1300" b="0" dirty="0"/>
        </a:p>
      </dgm:t>
    </dgm:pt>
    <dgm:pt modelId="{523E0C84-A3B4-48FF-8578-0723B5ED17F5}" type="parTrans" cxnId="{096CD1F8-4D7C-4F4D-B579-D7BDBF7C3365}">
      <dgm:prSet/>
      <dgm:spPr/>
      <dgm:t>
        <a:bodyPr/>
        <a:lstStyle/>
        <a:p>
          <a:endParaRPr lang="en-SG"/>
        </a:p>
      </dgm:t>
    </dgm:pt>
    <dgm:pt modelId="{195155D3-B585-4256-BB43-0BC9600D3EDF}" type="sibTrans" cxnId="{096CD1F8-4D7C-4F4D-B579-D7BDBF7C3365}">
      <dgm:prSet/>
      <dgm:spPr/>
      <dgm:t>
        <a:bodyPr/>
        <a:lstStyle/>
        <a:p>
          <a:endParaRPr lang="en-SG"/>
        </a:p>
      </dgm:t>
    </dgm:pt>
    <dgm:pt modelId="{FAD50BB8-D682-4C33-BC64-01F6F3D5F685}">
      <dgm:prSet custT="1"/>
      <dgm:spPr/>
      <dgm:t>
        <a:bodyPr/>
        <a:lstStyle/>
        <a:p>
          <a:pPr algn="ctr"/>
          <a:r>
            <a:rPr lang="en-US" sz="1300" b="1"/>
            <a:t>Compute Risk Probabilities</a:t>
          </a:r>
        </a:p>
        <a:p>
          <a:pPr algn="ctr"/>
          <a:r>
            <a:rPr lang="en-SG" sz="1200"/>
            <a:t>Youden's J statistic </a:t>
          </a:r>
        </a:p>
        <a:p>
          <a:pPr algn="ctr"/>
          <a:r>
            <a:rPr lang="en-SG" sz="1200" b="0"/>
            <a:t>to compute risk scores</a:t>
          </a:r>
          <a:r>
            <a:rPr lang="en-SG" sz="1200" b="1"/>
            <a:t> </a:t>
          </a:r>
          <a:endParaRPr lang="en-SG" sz="1200" b="1" dirty="0"/>
        </a:p>
      </dgm:t>
    </dgm:pt>
    <dgm:pt modelId="{FC3391E2-0E26-4DBF-8FEF-B5435B9DAFC5}" type="parTrans" cxnId="{6A79583A-3EE1-448E-BF5F-C07C74346A2C}">
      <dgm:prSet/>
      <dgm:spPr/>
      <dgm:t>
        <a:bodyPr/>
        <a:lstStyle/>
        <a:p>
          <a:endParaRPr lang="en-SG"/>
        </a:p>
      </dgm:t>
    </dgm:pt>
    <dgm:pt modelId="{08A018AC-7AA8-4C22-8FB0-AE4A4FB272E0}" type="sibTrans" cxnId="{6A79583A-3EE1-448E-BF5F-C07C74346A2C}">
      <dgm:prSet/>
      <dgm:spPr/>
      <dgm:t>
        <a:bodyPr/>
        <a:lstStyle/>
        <a:p>
          <a:endParaRPr lang="en-SG"/>
        </a:p>
      </dgm:t>
    </dgm:pt>
    <dgm:pt modelId="{256E5A3C-1590-4DED-8E91-F7982ACF4FC8}">
      <dgm:prSet/>
      <dgm:spPr/>
      <dgm:t>
        <a:bodyPr/>
        <a:lstStyle/>
        <a:p>
          <a:pPr algn="ctr"/>
          <a:r>
            <a:rPr lang="en-US" b="1" dirty="0"/>
            <a:t>Develop UI Application</a:t>
          </a:r>
        </a:p>
        <a:p>
          <a:pPr algn="ctr"/>
          <a:r>
            <a:rPr lang="en-US" dirty="0" err="1">
              <a:hlinkClick xmlns:r="http://schemas.openxmlformats.org/officeDocument/2006/relationships" r:id="rId1">
                <a:extLst>
                  <a:ext uri="{A12FA001-AC4F-418D-AE19-62706E023703}">
                    <ahyp:hlinkClr xmlns:ahyp="http://schemas.microsoft.com/office/drawing/2018/hyperlinkcolor" val="tx"/>
                  </a:ext>
                </a:extLst>
              </a:hlinkClick>
            </a:rPr>
            <a:t>Streamlit</a:t>
          </a:r>
          <a:endParaRPr lang="en-SG" b="0" dirty="0"/>
        </a:p>
      </dgm:t>
    </dgm:pt>
    <dgm:pt modelId="{D39620B7-2DEB-4026-BDA4-8E6D0266E7AF}" type="parTrans" cxnId="{67B15D8A-69D5-4D9E-8B5D-C46C1A805D7E}">
      <dgm:prSet/>
      <dgm:spPr/>
      <dgm:t>
        <a:bodyPr/>
        <a:lstStyle/>
        <a:p>
          <a:endParaRPr lang="en-SG"/>
        </a:p>
      </dgm:t>
    </dgm:pt>
    <dgm:pt modelId="{6D556993-3246-421F-B502-E09B1DC4A419}" type="sibTrans" cxnId="{67B15D8A-69D5-4D9E-8B5D-C46C1A805D7E}">
      <dgm:prSet/>
      <dgm:spPr/>
      <dgm:t>
        <a:bodyPr/>
        <a:lstStyle/>
        <a:p>
          <a:endParaRPr lang="en-SG"/>
        </a:p>
      </dgm:t>
    </dgm:pt>
    <dgm:pt modelId="{CEA4574E-790C-4126-ADF9-63017472E2A4}">
      <dgm:prSet/>
      <dgm:spPr/>
      <dgm:t>
        <a:bodyPr/>
        <a:lstStyle/>
        <a:p>
          <a:pPr algn="ctr"/>
          <a:r>
            <a:rPr lang="en-US" b="1"/>
            <a:t>Post-Processing</a:t>
          </a:r>
        </a:p>
        <a:p>
          <a:pPr algn="ctr"/>
          <a:r>
            <a:rPr lang="en-SG" b="0"/>
            <a:t>SHAP for interpretability</a:t>
          </a:r>
          <a:endParaRPr lang="en-SG" b="0" dirty="0"/>
        </a:p>
      </dgm:t>
    </dgm:pt>
    <dgm:pt modelId="{A9C71279-FEBC-455A-AD2C-DD5372B2F736}" type="parTrans" cxnId="{2D364E0C-D286-465A-BA41-8EDEBC325FA6}">
      <dgm:prSet/>
      <dgm:spPr/>
      <dgm:t>
        <a:bodyPr/>
        <a:lstStyle/>
        <a:p>
          <a:endParaRPr lang="en-SG"/>
        </a:p>
      </dgm:t>
    </dgm:pt>
    <dgm:pt modelId="{B085E583-7C82-4DD7-BAAE-A15601C1C1C2}" type="sibTrans" cxnId="{2D364E0C-D286-465A-BA41-8EDEBC325FA6}">
      <dgm:prSet/>
      <dgm:spPr/>
      <dgm:t>
        <a:bodyPr/>
        <a:lstStyle/>
        <a:p>
          <a:endParaRPr lang="en-SG"/>
        </a:p>
      </dgm:t>
    </dgm:pt>
    <dgm:pt modelId="{A38B0000-B67F-4D51-B207-255196DE3640}" type="pres">
      <dgm:prSet presAssocID="{1B4B74F8-A38B-4D28-810B-76796F136C3C}" presName="Name0" presStyleCnt="0">
        <dgm:presLayoutVars>
          <dgm:dir/>
          <dgm:resizeHandles val="exact"/>
        </dgm:presLayoutVars>
      </dgm:prSet>
      <dgm:spPr/>
    </dgm:pt>
    <dgm:pt modelId="{441B5627-3F57-46CF-89B4-18AE17EAE023}" type="pres">
      <dgm:prSet presAssocID="{C51F63D7-53CC-44FA-81C6-A38E6C8A1CA2}" presName="node" presStyleLbl="node1" presStyleIdx="0" presStyleCnt="7">
        <dgm:presLayoutVars>
          <dgm:bulletEnabled val="1"/>
        </dgm:presLayoutVars>
      </dgm:prSet>
      <dgm:spPr/>
    </dgm:pt>
    <dgm:pt modelId="{46037DDC-97B3-4427-A033-9735DAAC137B}" type="pres">
      <dgm:prSet presAssocID="{7E7DA146-1E43-4069-BD51-3CC49B787312}" presName="sibTrans" presStyleCnt="0"/>
      <dgm:spPr/>
    </dgm:pt>
    <dgm:pt modelId="{B39305AB-AB7E-4F03-A381-5B23E472BFE3}" type="pres">
      <dgm:prSet presAssocID="{36F04710-A8EA-42E9-A4C7-E464549FCA46}" presName="node" presStyleLbl="node1" presStyleIdx="1" presStyleCnt="7" custScaleX="126276">
        <dgm:presLayoutVars>
          <dgm:bulletEnabled val="1"/>
        </dgm:presLayoutVars>
      </dgm:prSet>
      <dgm:spPr/>
    </dgm:pt>
    <dgm:pt modelId="{73B1922E-3E6E-48F1-8747-F212211330B1}" type="pres">
      <dgm:prSet presAssocID="{1D71E022-BE05-4F6E-923E-DE7F1B677ED2}" presName="sibTrans" presStyleCnt="0"/>
      <dgm:spPr/>
    </dgm:pt>
    <dgm:pt modelId="{F9501CDC-F745-417E-A700-0DFC66B71444}" type="pres">
      <dgm:prSet presAssocID="{63933832-7AC0-443D-9C90-CD9AB4C9268D}" presName="node" presStyleLbl="node1" presStyleIdx="2" presStyleCnt="7">
        <dgm:presLayoutVars>
          <dgm:bulletEnabled val="1"/>
        </dgm:presLayoutVars>
      </dgm:prSet>
      <dgm:spPr/>
    </dgm:pt>
    <dgm:pt modelId="{3A8E4A2D-C6ED-4224-A525-3D1FD14FED3F}" type="pres">
      <dgm:prSet presAssocID="{99856340-F5AE-4F2A-A509-1EB1436EC03F}" presName="sibTrans" presStyleCnt="0"/>
      <dgm:spPr/>
    </dgm:pt>
    <dgm:pt modelId="{12A0EDE3-7183-4730-834D-93A6CC1D4827}" type="pres">
      <dgm:prSet presAssocID="{A3D4CFDB-B77C-4FA4-9BA6-AF3116C6A462}" presName="node" presStyleLbl="node1" presStyleIdx="3" presStyleCnt="7">
        <dgm:presLayoutVars>
          <dgm:bulletEnabled val="1"/>
        </dgm:presLayoutVars>
      </dgm:prSet>
      <dgm:spPr/>
    </dgm:pt>
    <dgm:pt modelId="{0A332C2A-9F4C-4ABE-871F-4E5FB77AA208}" type="pres">
      <dgm:prSet presAssocID="{195155D3-B585-4256-BB43-0BC9600D3EDF}" presName="sibTrans" presStyleCnt="0"/>
      <dgm:spPr/>
    </dgm:pt>
    <dgm:pt modelId="{64682BA1-1218-434C-9DAF-A2BB919F8209}" type="pres">
      <dgm:prSet presAssocID="{FAD50BB8-D682-4C33-BC64-01F6F3D5F685}" presName="node" presStyleLbl="node1" presStyleIdx="4" presStyleCnt="7">
        <dgm:presLayoutVars>
          <dgm:bulletEnabled val="1"/>
        </dgm:presLayoutVars>
      </dgm:prSet>
      <dgm:spPr/>
    </dgm:pt>
    <dgm:pt modelId="{6FA48D81-572B-42E2-B4D6-FAA88E489AAF}" type="pres">
      <dgm:prSet presAssocID="{08A018AC-7AA8-4C22-8FB0-AE4A4FB272E0}" presName="sibTrans" presStyleCnt="0"/>
      <dgm:spPr/>
    </dgm:pt>
    <dgm:pt modelId="{0F8F59BB-B21A-4F4E-9A89-CEC086BC0057}" type="pres">
      <dgm:prSet presAssocID="{256E5A3C-1590-4DED-8E91-F7982ACF4FC8}" presName="node" presStyleLbl="node1" presStyleIdx="5" presStyleCnt="7">
        <dgm:presLayoutVars>
          <dgm:bulletEnabled val="1"/>
        </dgm:presLayoutVars>
      </dgm:prSet>
      <dgm:spPr/>
    </dgm:pt>
    <dgm:pt modelId="{DA14DDC8-852C-44D4-97C3-047A78A3369C}" type="pres">
      <dgm:prSet presAssocID="{6D556993-3246-421F-B502-E09B1DC4A419}" presName="sibTrans" presStyleCnt="0"/>
      <dgm:spPr/>
    </dgm:pt>
    <dgm:pt modelId="{15BB4B8A-85FE-4E14-BA80-CBBF83FD7A5F}" type="pres">
      <dgm:prSet presAssocID="{CEA4574E-790C-4126-ADF9-63017472E2A4}" presName="node" presStyleLbl="node1" presStyleIdx="6" presStyleCnt="7">
        <dgm:presLayoutVars>
          <dgm:bulletEnabled val="1"/>
        </dgm:presLayoutVars>
      </dgm:prSet>
      <dgm:spPr/>
    </dgm:pt>
  </dgm:ptLst>
  <dgm:cxnLst>
    <dgm:cxn modelId="{2D364E0C-D286-465A-BA41-8EDEBC325FA6}" srcId="{1B4B74F8-A38B-4D28-810B-76796F136C3C}" destId="{CEA4574E-790C-4126-ADF9-63017472E2A4}" srcOrd="6" destOrd="0" parTransId="{A9C71279-FEBC-455A-AD2C-DD5372B2F736}" sibTransId="{B085E583-7C82-4DD7-BAAE-A15601C1C1C2}"/>
    <dgm:cxn modelId="{5405A133-3A45-4A29-B911-C00F38ED2E1E}" type="presOf" srcId="{4FA75462-7D0A-4085-98CD-05C28FB2B11F}" destId="{F9501CDC-F745-417E-A700-0DFC66B71444}" srcOrd="0" destOrd="2" presId="urn:microsoft.com/office/officeart/2005/8/layout/hList6"/>
    <dgm:cxn modelId="{6A79583A-3EE1-448E-BF5F-C07C74346A2C}" srcId="{1B4B74F8-A38B-4D28-810B-76796F136C3C}" destId="{FAD50BB8-D682-4C33-BC64-01F6F3D5F685}" srcOrd="4" destOrd="0" parTransId="{FC3391E2-0E26-4DBF-8FEF-B5435B9DAFC5}" sibTransId="{08A018AC-7AA8-4C22-8FB0-AE4A4FB272E0}"/>
    <dgm:cxn modelId="{56E70C44-B3D4-48C1-B1CB-852F61C84CD6}" type="presOf" srcId="{63933832-7AC0-443D-9C90-CD9AB4C9268D}" destId="{F9501CDC-F745-417E-A700-0DFC66B71444}" srcOrd="0" destOrd="0" presId="urn:microsoft.com/office/officeart/2005/8/layout/hList6"/>
    <dgm:cxn modelId="{A8F25D6C-C6EA-4320-914D-7C96B8C0E5B9}" srcId="{1B4B74F8-A38B-4D28-810B-76796F136C3C}" destId="{36F04710-A8EA-42E9-A4C7-E464549FCA46}" srcOrd="1" destOrd="0" parTransId="{DF5E5557-2DDE-4AA3-AE3A-C0D851D4B87C}" sibTransId="{1D71E022-BE05-4F6E-923E-DE7F1B677ED2}"/>
    <dgm:cxn modelId="{9D61CC4E-4DBA-436D-A370-CCC3C21C258F}" type="presOf" srcId="{C51F63D7-53CC-44FA-81C6-A38E6C8A1CA2}" destId="{441B5627-3F57-46CF-89B4-18AE17EAE023}" srcOrd="0" destOrd="0" presId="urn:microsoft.com/office/officeart/2005/8/layout/hList6"/>
    <dgm:cxn modelId="{67B15D8A-69D5-4D9E-8B5D-C46C1A805D7E}" srcId="{1B4B74F8-A38B-4D28-810B-76796F136C3C}" destId="{256E5A3C-1590-4DED-8E91-F7982ACF4FC8}" srcOrd="5" destOrd="0" parTransId="{D39620B7-2DEB-4026-BDA4-8E6D0266E7AF}" sibTransId="{6D556993-3246-421F-B502-E09B1DC4A419}"/>
    <dgm:cxn modelId="{3111EA8A-4DB0-4DE3-9A46-23F094CAA236}" srcId="{63933832-7AC0-443D-9C90-CD9AB4C9268D}" destId="{4FA75462-7D0A-4085-98CD-05C28FB2B11F}" srcOrd="1" destOrd="0" parTransId="{2B86752F-2D68-4A0F-8DFC-B3B448D9A7B5}" sibTransId="{1DAF9AF6-61E0-44CB-B433-4E1C02A3424F}"/>
    <dgm:cxn modelId="{C3939DAC-9123-42C1-9A39-643546734C99}" type="presOf" srcId="{65DF6241-B4CC-4043-8A90-57744BCB1BEB}" destId="{F9501CDC-F745-417E-A700-0DFC66B71444}" srcOrd="0" destOrd="1" presId="urn:microsoft.com/office/officeart/2005/8/layout/hList6"/>
    <dgm:cxn modelId="{13A3E9C0-E460-4B19-BE0F-64082298416A}" srcId="{1B4B74F8-A38B-4D28-810B-76796F136C3C}" destId="{63933832-7AC0-443D-9C90-CD9AB4C9268D}" srcOrd="2" destOrd="0" parTransId="{50C419A9-2054-4C30-8DFA-9E3BACFE79C4}" sibTransId="{99856340-F5AE-4F2A-A509-1EB1436EC03F}"/>
    <dgm:cxn modelId="{339F83C2-D3AE-42A7-A0F6-978BE3F2FB6C}" type="presOf" srcId="{256E5A3C-1590-4DED-8E91-F7982ACF4FC8}" destId="{0F8F59BB-B21A-4F4E-9A89-CEC086BC0057}" srcOrd="0" destOrd="0" presId="urn:microsoft.com/office/officeart/2005/8/layout/hList6"/>
    <dgm:cxn modelId="{A9029AC5-5A29-498D-9C16-B06C2ADAA562}" type="presOf" srcId="{FAD50BB8-D682-4C33-BC64-01F6F3D5F685}" destId="{64682BA1-1218-434C-9DAF-A2BB919F8209}" srcOrd="0" destOrd="0" presId="urn:microsoft.com/office/officeart/2005/8/layout/hList6"/>
    <dgm:cxn modelId="{A344A8C8-423D-4934-8869-5408D1039DAE}" type="presOf" srcId="{CEA4574E-790C-4126-ADF9-63017472E2A4}" destId="{15BB4B8A-85FE-4E14-BA80-CBBF83FD7A5F}" srcOrd="0" destOrd="0" presId="urn:microsoft.com/office/officeart/2005/8/layout/hList6"/>
    <dgm:cxn modelId="{DCF89ED1-5D3A-441B-A330-4332D9A10F56}" type="presOf" srcId="{A3D4CFDB-B77C-4FA4-9BA6-AF3116C6A462}" destId="{12A0EDE3-7183-4730-834D-93A6CC1D4827}" srcOrd="0" destOrd="0" presId="urn:microsoft.com/office/officeart/2005/8/layout/hList6"/>
    <dgm:cxn modelId="{C23849D5-9F4B-4A8A-8680-B5DA84D09ED9}" srcId="{1B4B74F8-A38B-4D28-810B-76796F136C3C}" destId="{C51F63D7-53CC-44FA-81C6-A38E6C8A1CA2}" srcOrd="0" destOrd="0" parTransId="{A3046FCB-4B4A-4B5C-B6D4-A2FB1A7CB3D6}" sibTransId="{7E7DA146-1E43-4069-BD51-3CC49B787312}"/>
    <dgm:cxn modelId="{1C68CEE3-FCB1-4480-A0CF-5922418CEFFC}" srcId="{63933832-7AC0-443D-9C90-CD9AB4C9268D}" destId="{65DF6241-B4CC-4043-8A90-57744BCB1BEB}" srcOrd="0" destOrd="0" parTransId="{A4725234-28F0-4841-9194-F3AF2A3BD24F}" sibTransId="{B31EA002-CEF9-4AF2-967D-2B10A6A5C7DB}"/>
    <dgm:cxn modelId="{41B069F3-AE0D-464A-8E5E-9DDA4FF72125}" type="presOf" srcId="{1B4B74F8-A38B-4D28-810B-76796F136C3C}" destId="{A38B0000-B67F-4D51-B207-255196DE3640}" srcOrd="0" destOrd="0" presId="urn:microsoft.com/office/officeart/2005/8/layout/hList6"/>
    <dgm:cxn modelId="{91F738F6-7236-4007-B7F4-CD82BEBC3063}" type="presOf" srcId="{36F04710-A8EA-42E9-A4C7-E464549FCA46}" destId="{B39305AB-AB7E-4F03-A381-5B23E472BFE3}" srcOrd="0" destOrd="0" presId="urn:microsoft.com/office/officeart/2005/8/layout/hList6"/>
    <dgm:cxn modelId="{096CD1F8-4D7C-4F4D-B579-D7BDBF7C3365}" srcId="{1B4B74F8-A38B-4D28-810B-76796F136C3C}" destId="{A3D4CFDB-B77C-4FA4-9BA6-AF3116C6A462}" srcOrd="3" destOrd="0" parTransId="{523E0C84-A3B4-48FF-8578-0723B5ED17F5}" sibTransId="{195155D3-B585-4256-BB43-0BC9600D3EDF}"/>
    <dgm:cxn modelId="{BB06958A-C7A5-440E-BFB9-341BD27A25D8}" type="presParOf" srcId="{A38B0000-B67F-4D51-B207-255196DE3640}" destId="{441B5627-3F57-46CF-89B4-18AE17EAE023}" srcOrd="0" destOrd="0" presId="urn:microsoft.com/office/officeart/2005/8/layout/hList6"/>
    <dgm:cxn modelId="{36D6098E-8009-4131-92E7-BCB5EB4C8D16}" type="presParOf" srcId="{A38B0000-B67F-4D51-B207-255196DE3640}" destId="{46037DDC-97B3-4427-A033-9735DAAC137B}" srcOrd="1" destOrd="0" presId="urn:microsoft.com/office/officeart/2005/8/layout/hList6"/>
    <dgm:cxn modelId="{8F2D0AF7-418E-4075-8912-BFCF043D11AB}" type="presParOf" srcId="{A38B0000-B67F-4D51-B207-255196DE3640}" destId="{B39305AB-AB7E-4F03-A381-5B23E472BFE3}" srcOrd="2" destOrd="0" presId="urn:microsoft.com/office/officeart/2005/8/layout/hList6"/>
    <dgm:cxn modelId="{A9377A7C-24D9-40AD-BD24-F6EF0B701733}" type="presParOf" srcId="{A38B0000-B67F-4D51-B207-255196DE3640}" destId="{73B1922E-3E6E-48F1-8747-F212211330B1}" srcOrd="3" destOrd="0" presId="urn:microsoft.com/office/officeart/2005/8/layout/hList6"/>
    <dgm:cxn modelId="{CC615C7B-86C7-40A2-8630-4215EEA5255A}" type="presParOf" srcId="{A38B0000-B67F-4D51-B207-255196DE3640}" destId="{F9501CDC-F745-417E-A700-0DFC66B71444}" srcOrd="4" destOrd="0" presId="urn:microsoft.com/office/officeart/2005/8/layout/hList6"/>
    <dgm:cxn modelId="{184A372D-9076-4139-834C-7AB453A5B847}" type="presParOf" srcId="{A38B0000-B67F-4D51-B207-255196DE3640}" destId="{3A8E4A2D-C6ED-4224-A525-3D1FD14FED3F}" srcOrd="5" destOrd="0" presId="urn:microsoft.com/office/officeart/2005/8/layout/hList6"/>
    <dgm:cxn modelId="{BC0A82A9-2378-4995-ADAC-EDD80B69004F}" type="presParOf" srcId="{A38B0000-B67F-4D51-B207-255196DE3640}" destId="{12A0EDE3-7183-4730-834D-93A6CC1D4827}" srcOrd="6" destOrd="0" presId="urn:microsoft.com/office/officeart/2005/8/layout/hList6"/>
    <dgm:cxn modelId="{D2FFDFE2-177E-4B75-8E16-CCE689AF6E3F}" type="presParOf" srcId="{A38B0000-B67F-4D51-B207-255196DE3640}" destId="{0A332C2A-9F4C-4ABE-871F-4E5FB77AA208}" srcOrd="7" destOrd="0" presId="urn:microsoft.com/office/officeart/2005/8/layout/hList6"/>
    <dgm:cxn modelId="{509E53AC-1246-4354-B2D8-EBBE6627A76C}" type="presParOf" srcId="{A38B0000-B67F-4D51-B207-255196DE3640}" destId="{64682BA1-1218-434C-9DAF-A2BB919F8209}" srcOrd="8" destOrd="0" presId="urn:microsoft.com/office/officeart/2005/8/layout/hList6"/>
    <dgm:cxn modelId="{C384966C-B9AB-4BFA-9503-5CE8028FA1AA}" type="presParOf" srcId="{A38B0000-B67F-4D51-B207-255196DE3640}" destId="{6FA48D81-572B-42E2-B4D6-FAA88E489AAF}" srcOrd="9" destOrd="0" presId="urn:microsoft.com/office/officeart/2005/8/layout/hList6"/>
    <dgm:cxn modelId="{1621B877-BD3E-4AAA-9A5B-578F9D991378}" type="presParOf" srcId="{A38B0000-B67F-4D51-B207-255196DE3640}" destId="{0F8F59BB-B21A-4F4E-9A89-CEC086BC0057}" srcOrd="10" destOrd="0" presId="urn:microsoft.com/office/officeart/2005/8/layout/hList6"/>
    <dgm:cxn modelId="{E4F6F3F5-8A36-41D1-92EB-05E4A0F016E4}" type="presParOf" srcId="{A38B0000-B67F-4D51-B207-255196DE3640}" destId="{DA14DDC8-852C-44D4-97C3-047A78A3369C}" srcOrd="11" destOrd="0" presId="urn:microsoft.com/office/officeart/2005/8/layout/hList6"/>
    <dgm:cxn modelId="{EDFF3FA2-251A-48D2-B079-26AD5A0006A9}" type="presParOf" srcId="{A38B0000-B67F-4D51-B207-255196DE3640}" destId="{15BB4B8A-85FE-4E14-BA80-CBBF83FD7A5F}" srcOrd="1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D33BCB-CDDE-4247-9BE0-4040E0EB8FB8}" type="doc">
      <dgm:prSet loTypeId="urn:microsoft.com/office/officeart/2005/8/layout/cycle4" loCatId="cycle" qsTypeId="urn:microsoft.com/office/officeart/2005/8/quickstyle/simple4" qsCatId="simple" csTypeId="urn:microsoft.com/office/officeart/2005/8/colors/accent0_2" csCatId="mainScheme" phldr="1"/>
      <dgm:spPr/>
      <dgm:t>
        <a:bodyPr/>
        <a:lstStyle/>
        <a:p>
          <a:endParaRPr lang="en-SG"/>
        </a:p>
      </dgm:t>
    </dgm:pt>
    <dgm:pt modelId="{E859F0D2-CB66-436E-924B-4822B37EC664}">
      <dgm:prSet phldrT="[Text]"/>
      <dgm:spPr/>
      <dgm:t>
        <a:bodyPr/>
        <a:lstStyle/>
        <a:p>
          <a:r>
            <a:rPr lang="en-US" b="1" dirty="0"/>
            <a:t>Training Time</a:t>
          </a:r>
          <a:endParaRPr lang="en-SG" b="1" dirty="0"/>
        </a:p>
      </dgm:t>
    </dgm:pt>
    <dgm:pt modelId="{5D8BB9DB-165E-485F-8BED-B023CD46DB5E}" type="parTrans" cxnId="{7FF62BCC-3E49-4B84-99E3-DDA87A453B01}">
      <dgm:prSet/>
      <dgm:spPr/>
      <dgm:t>
        <a:bodyPr/>
        <a:lstStyle/>
        <a:p>
          <a:endParaRPr lang="en-SG"/>
        </a:p>
      </dgm:t>
    </dgm:pt>
    <dgm:pt modelId="{E864DE8E-4299-45CB-962B-C6A03B621476}" type="sibTrans" cxnId="{7FF62BCC-3E49-4B84-99E3-DDA87A453B01}">
      <dgm:prSet/>
      <dgm:spPr/>
      <dgm:t>
        <a:bodyPr/>
        <a:lstStyle/>
        <a:p>
          <a:endParaRPr lang="en-SG"/>
        </a:p>
      </dgm:t>
    </dgm:pt>
    <dgm:pt modelId="{CC66B2CD-A09B-4803-B698-C66CAEF5EECC}">
      <dgm:prSet phldrT="[Text]"/>
      <dgm:spPr/>
      <dgm:t>
        <a:bodyPr/>
        <a:lstStyle/>
        <a:p>
          <a:pPr algn="ctr">
            <a:buFontTx/>
            <a:buNone/>
          </a:pPr>
          <a:r>
            <a:rPr lang="en-US" dirty="0"/>
            <a:t>0.03</a:t>
          </a:r>
          <a:r>
            <a:rPr lang="en-US" baseline="0" dirty="0"/>
            <a:t> Seconds</a:t>
          </a:r>
          <a:endParaRPr lang="en-SG" dirty="0"/>
        </a:p>
      </dgm:t>
    </dgm:pt>
    <dgm:pt modelId="{1F779C55-6AF6-44C8-9F49-8F90B88053AE}" type="parTrans" cxnId="{319D7CF2-CA7E-4B65-A261-1305FA5BCF96}">
      <dgm:prSet/>
      <dgm:spPr/>
      <dgm:t>
        <a:bodyPr/>
        <a:lstStyle/>
        <a:p>
          <a:endParaRPr lang="en-SG"/>
        </a:p>
      </dgm:t>
    </dgm:pt>
    <dgm:pt modelId="{4EAC0778-3CAB-43B2-945C-FCF11053B9DF}" type="sibTrans" cxnId="{319D7CF2-CA7E-4B65-A261-1305FA5BCF96}">
      <dgm:prSet/>
      <dgm:spPr/>
      <dgm:t>
        <a:bodyPr/>
        <a:lstStyle/>
        <a:p>
          <a:endParaRPr lang="en-SG"/>
        </a:p>
      </dgm:t>
    </dgm:pt>
    <dgm:pt modelId="{33527C0D-9178-41CB-A016-2195D5C997BC}">
      <dgm:prSet phldrT="[Text]"/>
      <dgm:spPr/>
      <dgm:t>
        <a:bodyPr/>
        <a:lstStyle/>
        <a:p>
          <a:r>
            <a:rPr lang="en-US" b="1"/>
            <a:t>Inference Time</a:t>
          </a:r>
          <a:endParaRPr lang="en-SG" b="1" dirty="0"/>
        </a:p>
      </dgm:t>
    </dgm:pt>
    <dgm:pt modelId="{AA28F89F-4105-4E7A-9171-BBA663DC80B6}" type="parTrans" cxnId="{4AE538F6-E8E0-4C87-8327-833A6A56445C}">
      <dgm:prSet/>
      <dgm:spPr/>
      <dgm:t>
        <a:bodyPr/>
        <a:lstStyle/>
        <a:p>
          <a:endParaRPr lang="en-SG"/>
        </a:p>
      </dgm:t>
    </dgm:pt>
    <dgm:pt modelId="{12A5DD7E-5E0E-4FE9-8754-12FEBA40C9C2}" type="sibTrans" cxnId="{4AE538F6-E8E0-4C87-8327-833A6A56445C}">
      <dgm:prSet/>
      <dgm:spPr/>
      <dgm:t>
        <a:bodyPr/>
        <a:lstStyle/>
        <a:p>
          <a:endParaRPr lang="en-SG"/>
        </a:p>
      </dgm:t>
    </dgm:pt>
    <dgm:pt modelId="{41A1851F-86A5-4906-AD2B-401EE4D6E4EF}">
      <dgm:prSet phldrT="[Text]"/>
      <dgm:spPr/>
      <dgm:t>
        <a:bodyPr/>
        <a:lstStyle/>
        <a:p>
          <a:pPr algn="ctr">
            <a:buFontTx/>
            <a:buNone/>
          </a:pPr>
          <a:r>
            <a:rPr lang="en-US" dirty="0"/>
            <a:t>0.000 Seconds</a:t>
          </a:r>
          <a:endParaRPr lang="en-SG" dirty="0"/>
        </a:p>
      </dgm:t>
    </dgm:pt>
    <dgm:pt modelId="{21FF75A6-77D0-4635-909B-B0E15529EBB6}" type="parTrans" cxnId="{E0C4F7B2-A4D3-45F8-9214-799EF16D9580}">
      <dgm:prSet/>
      <dgm:spPr/>
      <dgm:t>
        <a:bodyPr/>
        <a:lstStyle/>
        <a:p>
          <a:endParaRPr lang="en-SG"/>
        </a:p>
      </dgm:t>
    </dgm:pt>
    <dgm:pt modelId="{55F023AA-A35B-4D21-9F48-AA94311DB09A}" type="sibTrans" cxnId="{E0C4F7B2-A4D3-45F8-9214-799EF16D9580}">
      <dgm:prSet/>
      <dgm:spPr/>
      <dgm:t>
        <a:bodyPr/>
        <a:lstStyle/>
        <a:p>
          <a:endParaRPr lang="en-SG"/>
        </a:p>
      </dgm:t>
    </dgm:pt>
    <dgm:pt modelId="{9C8CF558-AB41-4803-B99B-A7A0E0AEBB25}">
      <dgm:prSet phldrT="[Text]"/>
      <dgm:spPr/>
      <dgm:t>
        <a:bodyPr/>
        <a:lstStyle/>
        <a:p>
          <a:pPr algn="ctr"/>
          <a:r>
            <a:rPr lang="en-US" b="1"/>
            <a:t>Energy Consumption Index  </a:t>
          </a:r>
          <a:endParaRPr lang="en-SG" b="1" dirty="0"/>
        </a:p>
      </dgm:t>
    </dgm:pt>
    <dgm:pt modelId="{4B34C91A-5D5F-4C2C-8EC7-DC2426847C19}" type="parTrans" cxnId="{46E54142-C5E0-436B-BF27-435CB5AD28F4}">
      <dgm:prSet/>
      <dgm:spPr/>
      <dgm:t>
        <a:bodyPr/>
        <a:lstStyle/>
        <a:p>
          <a:endParaRPr lang="en-SG"/>
        </a:p>
      </dgm:t>
    </dgm:pt>
    <dgm:pt modelId="{C9152FFF-49CB-4A1F-A6B8-E8624A7D2B00}" type="sibTrans" cxnId="{46E54142-C5E0-436B-BF27-435CB5AD28F4}">
      <dgm:prSet/>
      <dgm:spPr/>
      <dgm:t>
        <a:bodyPr/>
        <a:lstStyle/>
        <a:p>
          <a:endParaRPr lang="en-SG"/>
        </a:p>
      </dgm:t>
    </dgm:pt>
    <dgm:pt modelId="{8B8C4B40-6BE5-4607-9105-C01B9089E42C}">
      <dgm:prSet phldrT="[Text]"/>
      <dgm:spPr/>
      <dgm:t>
        <a:bodyPr/>
        <a:lstStyle/>
        <a:p>
          <a:pPr>
            <a:buFontTx/>
            <a:buNone/>
          </a:pPr>
          <a:r>
            <a:rPr lang="en-US" dirty="0"/>
            <a:t>14.48</a:t>
          </a:r>
          <a:endParaRPr lang="en-SG" dirty="0"/>
        </a:p>
      </dgm:t>
    </dgm:pt>
    <dgm:pt modelId="{C923D834-39D7-4F22-9B3B-3107E8F9C772}" type="parTrans" cxnId="{98C4994A-A0D2-4208-B641-AD43E270F047}">
      <dgm:prSet/>
      <dgm:spPr/>
      <dgm:t>
        <a:bodyPr/>
        <a:lstStyle/>
        <a:p>
          <a:endParaRPr lang="en-SG"/>
        </a:p>
      </dgm:t>
    </dgm:pt>
    <dgm:pt modelId="{F9953754-F6E9-4C1B-A634-D23BAC8A36CF}" type="sibTrans" cxnId="{98C4994A-A0D2-4208-B641-AD43E270F047}">
      <dgm:prSet/>
      <dgm:spPr/>
      <dgm:t>
        <a:bodyPr/>
        <a:lstStyle/>
        <a:p>
          <a:endParaRPr lang="en-SG"/>
        </a:p>
      </dgm:t>
    </dgm:pt>
    <dgm:pt modelId="{D70923C0-AAD1-4F5A-BF79-0B457FFD51F8}">
      <dgm:prSet phldrT="[Text]"/>
      <dgm:spPr/>
      <dgm:t>
        <a:bodyPr/>
        <a:lstStyle/>
        <a:p>
          <a:r>
            <a:rPr lang="en-US" b="1"/>
            <a:t>Scalability Index</a:t>
          </a:r>
          <a:endParaRPr lang="en-SG" b="1" dirty="0"/>
        </a:p>
      </dgm:t>
    </dgm:pt>
    <dgm:pt modelId="{E086F436-ED30-45EC-AAFF-AAACA667746C}" type="parTrans" cxnId="{7B1FDCB7-E9FB-490A-8CB6-3D93DB36DC78}">
      <dgm:prSet/>
      <dgm:spPr/>
      <dgm:t>
        <a:bodyPr/>
        <a:lstStyle/>
        <a:p>
          <a:endParaRPr lang="en-SG"/>
        </a:p>
      </dgm:t>
    </dgm:pt>
    <dgm:pt modelId="{9F33EE49-E117-4611-96AF-E49894BD3711}" type="sibTrans" cxnId="{7B1FDCB7-E9FB-490A-8CB6-3D93DB36DC78}">
      <dgm:prSet/>
      <dgm:spPr/>
      <dgm:t>
        <a:bodyPr/>
        <a:lstStyle/>
        <a:p>
          <a:endParaRPr lang="en-SG"/>
        </a:p>
      </dgm:t>
    </dgm:pt>
    <dgm:pt modelId="{5FD72A23-F51C-487B-88F7-5C5904F3EE6E}">
      <dgm:prSet phldrT="[Text]"/>
      <dgm:spPr/>
      <dgm:t>
        <a:bodyPr/>
        <a:lstStyle/>
        <a:p>
          <a:pPr algn="ctr">
            <a:buFontTx/>
            <a:buNone/>
          </a:pPr>
          <a:r>
            <a:rPr lang="en-US" dirty="0"/>
            <a:t>0.00</a:t>
          </a:r>
          <a:endParaRPr lang="en-SG" dirty="0"/>
        </a:p>
      </dgm:t>
    </dgm:pt>
    <dgm:pt modelId="{DCA48E4A-802F-4E30-9C38-173009E3DAE0}" type="parTrans" cxnId="{89BF3658-E36D-4466-BBCE-2BBB25F9B39E}">
      <dgm:prSet/>
      <dgm:spPr/>
      <dgm:t>
        <a:bodyPr/>
        <a:lstStyle/>
        <a:p>
          <a:endParaRPr lang="en-SG"/>
        </a:p>
      </dgm:t>
    </dgm:pt>
    <dgm:pt modelId="{10B93910-73C1-4103-B5B7-BD063EA2C345}" type="sibTrans" cxnId="{89BF3658-E36D-4466-BBCE-2BBB25F9B39E}">
      <dgm:prSet/>
      <dgm:spPr/>
      <dgm:t>
        <a:bodyPr/>
        <a:lstStyle/>
        <a:p>
          <a:endParaRPr lang="en-SG"/>
        </a:p>
      </dgm:t>
    </dgm:pt>
    <dgm:pt modelId="{DCA0C86E-0624-49E0-8DE4-E2B702D3FF35}">
      <dgm:prSet phldrT="[Text]"/>
      <dgm:spPr/>
      <dgm:t>
        <a:bodyPr/>
        <a:lstStyle/>
        <a:p>
          <a:pPr>
            <a:buNone/>
          </a:pPr>
          <a:r>
            <a:rPr lang="en-US" i="0" dirty="0"/>
            <a:t>Joules</a:t>
          </a:r>
          <a:r>
            <a:rPr lang="en-US" i="1" dirty="0"/>
            <a:t> </a:t>
          </a:r>
          <a:endParaRPr lang="en-SG" dirty="0"/>
        </a:p>
      </dgm:t>
    </dgm:pt>
    <dgm:pt modelId="{3FF91248-B246-4173-8B51-3220533FD361}" type="parTrans" cxnId="{FB44149C-72EA-41DB-8D8A-1CCADE0B5EF7}">
      <dgm:prSet/>
      <dgm:spPr/>
      <dgm:t>
        <a:bodyPr/>
        <a:lstStyle/>
        <a:p>
          <a:endParaRPr lang="en-SG"/>
        </a:p>
      </dgm:t>
    </dgm:pt>
    <dgm:pt modelId="{285199BD-5C35-4F36-9B71-FFB9671F4AEE}" type="sibTrans" cxnId="{FB44149C-72EA-41DB-8D8A-1CCADE0B5EF7}">
      <dgm:prSet/>
      <dgm:spPr/>
      <dgm:t>
        <a:bodyPr/>
        <a:lstStyle/>
        <a:p>
          <a:endParaRPr lang="en-SG"/>
        </a:p>
      </dgm:t>
    </dgm:pt>
    <dgm:pt modelId="{70529517-FE45-44A5-823C-2DEFDBC605FF}">
      <dgm:prSet phldrT="[Text]"/>
      <dgm:spPr/>
      <dgm:t>
        <a:bodyPr/>
        <a:lstStyle/>
        <a:p>
          <a:pPr algn="ctr">
            <a:buFontTx/>
            <a:buNone/>
          </a:pPr>
          <a:r>
            <a:rPr lang="en-US" dirty="0"/>
            <a:t>Seconds/ Sample</a:t>
          </a:r>
          <a:endParaRPr lang="en-SG" dirty="0"/>
        </a:p>
      </dgm:t>
    </dgm:pt>
    <dgm:pt modelId="{E3ABADA6-BCCE-43A3-9E93-9E8E47FB7082}" type="parTrans" cxnId="{C72387C6-B0D2-41D9-B2E6-42A8F8B51076}">
      <dgm:prSet/>
      <dgm:spPr/>
      <dgm:t>
        <a:bodyPr/>
        <a:lstStyle/>
        <a:p>
          <a:endParaRPr lang="en-SG"/>
        </a:p>
      </dgm:t>
    </dgm:pt>
    <dgm:pt modelId="{EA3DDA71-6C6E-4266-AA32-68C59A77A029}" type="sibTrans" cxnId="{C72387C6-B0D2-41D9-B2E6-42A8F8B51076}">
      <dgm:prSet/>
      <dgm:spPr/>
      <dgm:t>
        <a:bodyPr/>
        <a:lstStyle/>
        <a:p>
          <a:endParaRPr lang="en-SG"/>
        </a:p>
      </dgm:t>
    </dgm:pt>
    <dgm:pt modelId="{06575899-E9F1-485E-9A44-31A367ED43EC}" type="pres">
      <dgm:prSet presAssocID="{9ED33BCB-CDDE-4247-9BE0-4040E0EB8FB8}" presName="cycleMatrixDiagram" presStyleCnt="0">
        <dgm:presLayoutVars>
          <dgm:chMax val="1"/>
          <dgm:dir/>
          <dgm:animLvl val="lvl"/>
          <dgm:resizeHandles val="exact"/>
        </dgm:presLayoutVars>
      </dgm:prSet>
      <dgm:spPr/>
    </dgm:pt>
    <dgm:pt modelId="{F5A0EC16-7B57-4005-B4BE-E9923599B2ED}" type="pres">
      <dgm:prSet presAssocID="{9ED33BCB-CDDE-4247-9BE0-4040E0EB8FB8}" presName="children" presStyleCnt="0"/>
      <dgm:spPr/>
    </dgm:pt>
    <dgm:pt modelId="{56E4C2D6-5560-4DB6-BABA-A485916B7F6C}" type="pres">
      <dgm:prSet presAssocID="{9ED33BCB-CDDE-4247-9BE0-4040E0EB8FB8}" presName="child1group" presStyleCnt="0"/>
      <dgm:spPr/>
    </dgm:pt>
    <dgm:pt modelId="{49F3F89E-D8FF-46D0-B7B7-65DB02A894BA}" type="pres">
      <dgm:prSet presAssocID="{9ED33BCB-CDDE-4247-9BE0-4040E0EB8FB8}" presName="child1" presStyleLbl="bgAcc1" presStyleIdx="0" presStyleCnt="4" custLinFactNeighborX="2648" custLinFactNeighborY="818"/>
      <dgm:spPr/>
    </dgm:pt>
    <dgm:pt modelId="{3F20F230-D5E4-4863-83B2-2CAB42E68FCD}" type="pres">
      <dgm:prSet presAssocID="{9ED33BCB-CDDE-4247-9BE0-4040E0EB8FB8}" presName="child1Text" presStyleLbl="bgAcc1" presStyleIdx="0" presStyleCnt="4">
        <dgm:presLayoutVars>
          <dgm:bulletEnabled val="1"/>
        </dgm:presLayoutVars>
      </dgm:prSet>
      <dgm:spPr/>
    </dgm:pt>
    <dgm:pt modelId="{0D61DAD6-E36C-4E49-A40B-AAF22F30938C}" type="pres">
      <dgm:prSet presAssocID="{9ED33BCB-CDDE-4247-9BE0-4040E0EB8FB8}" presName="child2group" presStyleCnt="0"/>
      <dgm:spPr/>
    </dgm:pt>
    <dgm:pt modelId="{F48FB712-D831-482B-8719-55E54F7BF075}" type="pres">
      <dgm:prSet presAssocID="{9ED33BCB-CDDE-4247-9BE0-4040E0EB8FB8}" presName="child2" presStyleLbl="bgAcc1" presStyleIdx="1" presStyleCnt="4"/>
      <dgm:spPr/>
    </dgm:pt>
    <dgm:pt modelId="{6D03DF7A-5627-4CC9-B681-7E9FA25865AA}" type="pres">
      <dgm:prSet presAssocID="{9ED33BCB-CDDE-4247-9BE0-4040E0EB8FB8}" presName="child2Text" presStyleLbl="bgAcc1" presStyleIdx="1" presStyleCnt="4">
        <dgm:presLayoutVars>
          <dgm:bulletEnabled val="1"/>
        </dgm:presLayoutVars>
      </dgm:prSet>
      <dgm:spPr/>
    </dgm:pt>
    <dgm:pt modelId="{D0274979-8C19-432D-922C-A7CF8B7B4639}" type="pres">
      <dgm:prSet presAssocID="{9ED33BCB-CDDE-4247-9BE0-4040E0EB8FB8}" presName="child3group" presStyleCnt="0"/>
      <dgm:spPr/>
    </dgm:pt>
    <dgm:pt modelId="{6FBECFB0-D7D5-419B-B1FF-2C1574DD6739}" type="pres">
      <dgm:prSet presAssocID="{9ED33BCB-CDDE-4247-9BE0-4040E0EB8FB8}" presName="child3" presStyleLbl="bgAcc1" presStyleIdx="2" presStyleCnt="4" custLinFactNeighborX="16683" custLinFactNeighborY="-16760"/>
      <dgm:spPr/>
    </dgm:pt>
    <dgm:pt modelId="{974DE125-781F-40BB-9AE6-7DBB76E99CAE}" type="pres">
      <dgm:prSet presAssocID="{9ED33BCB-CDDE-4247-9BE0-4040E0EB8FB8}" presName="child3Text" presStyleLbl="bgAcc1" presStyleIdx="2" presStyleCnt="4">
        <dgm:presLayoutVars>
          <dgm:bulletEnabled val="1"/>
        </dgm:presLayoutVars>
      </dgm:prSet>
      <dgm:spPr/>
    </dgm:pt>
    <dgm:pt modelId="{6CC8CD4B-EB94-4FF7-A366-6190723099E5}" type="pres">
      <dgm:prSet presAssocID="{9ED33BCB-CDDE-4247-9BE0-4040E0EB8FB8}" presName="child4group" presStyleCnt="0"/>
      <dgm:spPr/>
    </dgm:pt>
    <dgm:pt modelId="{4802968D-CF14-4C0E-B5BD-498CD3700CD7}" type="pres">
      <dgm:prSet presAssocID="{9ED33BCB-CDDE-4247-9BE0-4040E0EB8FB8}" presName="child4" presStyleLbl="bgAcc1" presStyleIdx="3" presStyleCnt="4" custLinFactNeighborX="-12975" custLinFactNeighborY="-19622"/>
      <dgm:spPr/>
    </dgm:pt>
    <dgm:pt modelId="{3D30674C-0A9D-484B-BD7C-F49FEF3391F7}" type="pres">
      <dgm:prSet presAssocID="{9ED33BCB-CDDE-4247-9BE0-4040E0EB8FB8}" presName="child4Text" presStyleLbl="bgAcc1" presStyleIdx="3" presStyleCnt="4">
        <dgm:presLayoutVars>
          <dgm:bulletEnabled val="1"/>
        </dgm:presLayoutVars>
      </dgm:prSet>
      <dgm:spPr/>
    </dgm:pt>
    <dgm:pt modelId="{06754570-F2F0-4287-BABD-33E3FF879B8D}" type="pres">
      <dgm:prSet presAssocID="{9ED33BCB-CDDE-4247-9BE0-4040E0EB8FB8}" presName="childPlaceholder" presStyleCnt="0"/>
      <dgm:spPr/>
    </dgm:pt>
    <dgm:pt modelId="{BBE34522-F671-4506-BFC9-2311804B9218}" type="pres">
      <dgm:prSet presAssocID="{9ED33BCB-CDDE-4247-9BE0-4040E0EB8FB8}" presName="circle" presStyleCnt="0"/>
      <dgm:spPr/>
    </dgm:pt>
    <dgm:pt modelId="{46DED872-EF3A-480A-A295-D7EA83DAC38B}" type="pres">
      <dgm:prSet presAssocID="{9ED33BCB-CDDE-4247-9BE0-4040E0EB8FB8}" presName="quadrant1" presStyleLbl="node1" presStyleIdx="0" presStyleCnt="4">
        <dgm:presLayoutVars>
          <dgm:chMax val="1"/>
          <dgm:bulletEnabled val="1"/>
        </dgm:presLayoutVars>
      </dgm:prSet>
      <dgm:spPr/>
    </dgm:pt>
    <dgm:pt modelId="{46A16011-025D-4E88-877E-71D355853118}" type="pres">
      <dgm:prSet presAssocID="{9ED33BCB-CDDE-4247-9BE0-4040E0EB8FB8}" presName="quadrant2" presStyleLbl="node1" presStyleIdx="1" presStyleCnt="4">
        <dgm:presLayoutVars>
          <dgm:chMax val="1"/>
          <dgm:bulletEnabled val="1"/>
        </dgm:presLayoutVars>
      </dgm:prSet>
      <dgm:spPr/>
    </dgm:pt>
    <dgm:pt modelId="{7287ADB0-6F87-4D3F-BF9D-1315FB61F634}" type="pres">
      <dgm:prSet presAssocID="{9ED33BCB-CDDE-4247-9BE0-4040E0EB8FB8}" presName="quadrant3" presStyleLbl="node1" presStyleIdx="2" presStyleCnt="4">
        <dgm:presLayoutVars>
          <dgm:chMax val="1"/>
          <dgm:bulletEnabled val="1"/>
        </dgm:presLayoutVars>
      </dgm:prSet>
      <dgm:spPr/>
    </dgm:pt>
    <dgm:pt modelId="{27739361-FE18-41D6-BA75-B720399C499F}" type="pres">
      <dgm:prSet presAssocID="{9ED33BCB-CDDE-4247-9BE0-4040E0EB8FB8}" presName="quadrant4" presStyleLbl="node1" presStyleIdx="3" presStyleCnt="4">
        <dgm:presLayoutVars>
          <dgm:chMax val="1"/>
          <dgm:bulletEnabled val="1"/>
        </dgm:presLayoutVars>
      </dgm:prSet>
      <dgm:spPr/>
    </dgm:pt>
    <dgm:pt modelId="{F6A648BB-7FDD-47A0-9C2C-B8A1B7F5EB89}" type="pres">
      <dgm:prSet presAssocID="{9ED33BCB-CDDE-4247-9BE0-4040E0EB8FB8}" presName="quadrantPlaceholder" presStyleCnt="0"/>
      <dgm:spPr/>
    </dgm:pt>
    <dgm:pt modelId="{358B8121-F138-49E6-A75B-FA35B3315614}" type="pres">
      <dgm:prSet presAssocID="{9ED33BCB-CDDE-4247-9BE0-4040E0EB8FB8}" presName="center1" presStyleLbl="fgShp" presStyleIdx="0" presStyleCnt="2"/>
      <dgm:spPr/>
    </dgm:pt>
    <dgm:pt modelId="{D9B0C710-909E-490A-9D98-644A88B5B9EE}" type="pres">
      <dgm:prSet presAssocID="{9ED33BCB-CDDE-4247-9BE0-4040E0EB8FB8}" presName="center2" presStyleLbl="fgShp" presStyleIdx="1" presStyleCnt="2"/>
      <dgm:spPr/>
    </dgm:pt>
  </dgm:ptLst>
  <dgm:cxnLst>
    <dgm:cxn modelId="{84F30404-B9F8-4EF4-BCF5-4B395FED3CC2}" type="presOf" srcId="{70529517-FE45-44A5-823C-2DEFDBC605FF}" destId="{3D30674C-0A9D-484B-BD7C-F49FEF3391F7}" srcOrd="1" destOrd="1" presId="urn:microsoft.com/office/officeart/2005/8/layout/cycle4"/>
    <dgm:cxn modelId="{6B4EBD17-9245-4ADC-97A0-BC45187D57B0}" type="presOf" srcId="{D70923C0-AAD1-4F5A-BF79-0B457FFD51F8}" destId="{27739361-FE18-41D6-BA75-B720399C499F}" srcOrd="0" destOrd="0" presId="urn:microsoft.com/office/officeart/2005/8/layout/cycle4"/>
    <dgm:cxn modelId="{B6DA242A-2D44-4940-AAE6-4E2ED70A40E2}" type="presOf" srcId="{DCA0C86E-0624-49E0-8DE4-E2B702D3FF35}" destId="{6FBECFB0-D7D5-419B-B1FF-2C1574DD6739}" srcOrd="0" destOrd="1" presId="urn:microsoft.com/office/officeart/2005/8/layout/cycle4"/>
    <dgm:cxn modelId="{7768153E-B2FE-4175-8B82-EF059BEE0C55}" type="presOf" srcId="{5FD72A23-F51C-487B-88F7-5C5904F3EE6E}" destId="{3D30674C-0A9D-484B-BD7C-F49FEF3391F7}" srcOrd="1" destOrd="0" presId="urn:microsoft.com/office/officeart/2005/8/layout/cycle4"/>
    <dgm:cxn modelId="{46E54142-C5E0-436B-BF27-435CB5AD28F4}" srcId="{9ED33BCB-CDDE-4247-9BE0-4040E0EB8FB8}" destId="{9C8CF558-AB41-4803-B99B-A7A0E0AEBB25}" srcOrd="2" destOrd="0" parTransId="{4B34C91A-5D5F-4C2C-8EC7-DC2426847C19}" sibTransId="{C9152FFF-49CB-4A1F-A6B8-E8624A7D2B00}"/>
    <dgm:cxn modelId="{EEA39042-30DD-4E70-94CA-51CBF96514D5}" type="presOf" srcId="{9ED33BCB-CDDE-4247-9BE0-4040E0EB8FB8}" destId="{06575899-E9F1-485E-9A44-31A367ED43EC}" srcOrd="0" destOrd="0" presId="urn:microsoft.com/office/officeart/2005/8/layout/cycle4"/>
    <dgm:cxn modelId="{5075AB44-EF09-4AC6-B345-707D08ECF5F2}" type="presOf" srcId="{8B8C4B40-6BE5-4607-9105-C01B9089E42C}" destId="{974DE125-781F-40BB-9AE6-7DBB76E99CAE}" srcOrd="1" destOrd="0" presId="urn:microsoft.com/office/officeart/2005/8/layout/cycle4"/>
    <dgm:cxn modelId="{98C4994A-A0D2-4208-B641-AD43E270F047}" srcId="{9C8CF558-AB41-4803-B99B-A7A0E0AEBB25}" destId="{8B8C4B40-6BE5-4607-9105-C01B9089E42C}" srcOrd="0" destOrd="0" parTransId="{C923D834-39D7-4F22-9B3B-3107E8F9C772}" sibTransId="{F9953754-F6E9-4C1B-A634-D23BAC8A36CF}"/>
    <dgm:cxn modelId="{7D836B6D-FFC3-412D-89F0-84C192CEB516}" type="presOf" srcId="{DCA0C86E-0624-49E0-8DE4-E2B702D3FF35}" destId="{974DE125-781F-40BB-9AE6-7DBB76E99CAE}" srcOrd="1" destOrd="1" presId="urn:microsoft.com/office/officeart/2005/8/layout/cycle4"/>
    <dgm:cxn modelId="{23C5CE4F-3DEA-48F0-AE2D-0A8F909982E1}" type="presOf" srcId="{E859F0D2-CB66-436E-924B-4822B37EC664}" destId="{46DED872-EF3A-480A-A295-D7EA83DAC38B}" srcOrd="0" destOrd="0" presId="urn:microsoft.com/office/officeart/2005/8/layout/cycle4"/>
    <dgm:cxn modelId="{4BC53970-7553-45BC-858A-7431DECFF860}" type="presOf" srcId="{41A1851F-86A5-4906-AD2B-401EE4D6E4EF}" destId="{F48FB712-D831-482B-8719-55E54F7BF075}" srcOrd="0" destOrd="0" presId="urn:microsoft.com/office/officeart/2005/8/layout/cycle4"/>
    <dgm:cxn modelId="{C37B6251-6326-45FE-98AD-C11F7A18A533}" type="presOf" srcId="{41A1851F-86A5-4906-AD2B-401EE4D6E4EF}" destId="{6D03DF7A-5627-4CC9-B681-7E9FA25865AA}" srcOrd="1" destOrd="0" presId="urn:microsoft.com/office/officeart/2005/8/layout/cycle4"/>
    <dgm:cxn modelId="{6D922873-78AB-4806-9075-EA0883B6497F}" type="presOf" srcId="{9C8CF558-AB41-4803-B99B-A7A0E0AEBB25}" destId="{7287ADB0-6F87-4D3F-BF9D-1315FB61F634}" srcOrd="0" destOrd="0" presId="urn:microsoft.com/office/officeart/2005/8/layout/cycle4"/>
    <dgm:cxn modelId="{89BF3658-E36D-4466-BBCE-2BBB25F9B39E}" srcId="{D70923C0-AAD1-4F5A-BF79-0B457FFD51F8}" destId="{5FD72A23-F51C-487B-88F7-5C5904F3EE6E}" srcOrd="0" destOrd="0" parTransId="{DCA48E4A-802F-4E30-9C38-173009E3DAE0}" sibTransId="{10B93910-73C1-4103-B5B7-BD063EA2C345}"/>
    <dgm:cxn modelId="{90E01584-3E59-416D-9E89-A1428BADFCB8}" type="presOf" srcId="{5FD72A23-F51C-487B-88F7-5C5904F3EE6E}" destId="{4802968D-CF14-4C0E-B5BD-498CD3700CD7}" srcOrd="0" destOrd="0" presId="urn:microsoft.com/office/officeart/2005/8/layout/cycle4"/>
    <dgm:cxn modelId="{FB44149C-72EA-41DB-8D8A-1CCADE0B5EF7}" srcId="{9C8CF558-AB41-4803-B99B-A7A0E0AEBB25}" destId="{DCA0C86E-0624-49E0-8DE4-E2B702D3FF35}" srcOrd="1" destOrd="0" parTransId="{3FF91248-B246-4173-8B51-3220533FD361}" sibTransId="{285199BD-5C35-4F36-9B71-FFB9671F4AEE}"/>
    <dgm:cxn modelId="{E0C4F7B2-A4D3-45F8-9214-799EF16D9580}" srcId="{33527C0D-9178-41CB-A016-2195D5C997BC}" destId="{41A1851F-86A5-4906-AD2B-401EE4D6E4EF}" srcOrd="0" destOrd="0" parTransId="{21FF75A6-77D0-4635-909B-B0E15529EBB6}" sibTransId="{55F023AA-A35B-4D21-9F48-AA94311DB09A}"/>
    <dgm:cxn modelId="{B4F6C2B7-988E-4DD7-A47F-094ADC1A1514}" type="presOf" srcId="{70529517-FE45-44A5-823C-2DEFDBC605FF}" destId="{4802968D-CF14-4C0E-B5BD-498CD3700CD7}" srcOrd="0" destOrd="1" presId="urn:microsoft.com/office/officeart/2005/8/layout/cycle4"/>
    <dgm:cxn modelId="{7B1FDCB7-E9FB-490A-8CB6-3D93DB36DC78}" srcId="{9ED33BCB-CDDE-4247-9BE0-4040E0EB8FB8}" destId="{D70923C0-AAD1-4F5A-BF79-0B457FFD51F8}" srcOrd="3" destOrd="0" parTransId="{E086F436-ED30-45EC-AAFF-AAACA667746C}" sibTransId="{9F33EE49-E117-4611-96AF-E49894BD3711}"/>
    <dgm:cxn modelId="{C72387C6-B0D2-41D9-B2E6-42A8F8B51076}" srcId="{D70923C0-AAD1-4F5A-BF79-0B457FFD51F8}" destId="{70529517-FE45-44A5-823C-2DEFDBC605FF}" srcOrd="1" destOrd="0" parTransId="{E3ABADA6-BCCE-43A3-9E93-9E8E47FB7082}" sibTransId="{EA3DDA71-6C6E-4266-AA32-68C59A77A029}"/>
    <dgm:cxn modelId="{D93C4AC9-D7FB-4ED3-A0E0-74DF019B39D0}" type="presOf" srcId="{33527C0D-9178-41CB-A016-2195D5C997BC}" destId="{46A16011-025D-4E88-877E-71D355853118}" srcOrd="0" destOrd="0" presId="urn:microsoft.com/office/officeart/2005/8/layout/cycle4"/>
    <dgm:cxn modelId="{7FF62BCC-3E49-4B84-99E3-DDA87A453B01}" srcId="{9ED33BCB-CDDE-4247-9BE0-4040E0EB8FB8}" destId="{E859F0D2-CB66-436E-924B-4822B37EC664}" srcOrd="0" destOrd="0" parTransId="{5D8BB9DB-165E-485F-8BED-B023CD46DB5E}" sibTransId="{E864DE8E-4299-45CB-962B-C6A03B621476}"/>
    <dgm:cxn modelId="{3B633CCE-2E9B-41D4-BC5A-B25858BC95E2}" type="presOf" srcId="{CC66B2CD-A09B-4803-B698-C66CAEF5EECC}" destId="{3F20F230-D5E4-4863-83B2-2CAB42E68FCD}" srcOrd="1" destOrd="0" presId="urn:microsoft.com/office/officeart/2005/8/layout/cycle4"/>
    <dgm:cxn modelId="{A9C9A6DB-1E29-4414-BCE8-540981B81EA6}" type="presOf" srcId="{8B8C4B40-6BE5-4607-9105-C01B9089E42C}" destId="{6FBECFB0-D7D5-419B-B1FF-2C1574DD6739}" srcOrd="0" destOrd="0" presId="urn:microsoft.com/office/officeart/2005/8/layout/cycle4"/>
    <dgm:cxn modelId="{A6F3B5DB-FB74-49D7-B375-05CB8CD4A686}" type="presOf" srcId="{CC66B2CD-A09B-4803-B698-C66CAEF5EECC}" destId="{49F3F89E-D8FF-46D0-B7B7-65DB02A894BA}" srcOrd="0" destOrd="0" presId="urn:microsoft.com/office/officeart/2005/8/layout/cycle4"/>
    <dgm:cxn modelId="{319D7CF2-CA7E-4B65-A261-1305FA5BCF96}" srcId="{E859F0D2-CB66-436E-924B-4822B37EC664}" destId="{CC66B2CD-A09B-4803-B698-C66CAEF5EECC}" srcOrd="0" destOrd="0" parTransId="{1F779C55-6AF6-44C8-9F49-8F90B88053AE}" sibTransId="{4EAC0778-3CAB-43B2-945C-FCF11053B9DF}"/>
    <dgm:cxn modelId="{4AE538F6-E8E0-4C87-8327-833A6A56445C}" srcId="{9ED33BCB-CDDE-4247-9BE0-4040E0EB8FB8}" destId="{33527C0D-9178-41CB-A016-2195D5C997BC}" srcOrd="1" destOrd="0" parTransId="{AA28F89F-4105-4E7A-9171-BBA663DC80B6}" sibTransId="{12A5DD7E-5E0E-4FE9-8754-12FEBA40C9C2}"/>
    <dgm:cxn modelId="{4540C834-ED47-4D11-9941-67771CBB7ABF}" type="presParOf" srcId="{06575899-E9F1-485E-9A44-31A367ED43EC}" destId="{F5A0EC16-7B57-4005-B4BE-E9923599B2ED}" srcOrd="0" destOrd="0" presId="urn:microsoft.com/office/officeart/2005/8/layout/cycle4"/>
    <dgm:cxn modelId="{7308CCFF-5413-4A00-A219-2339A13B35EB}" type="presParOf" srcId="{F5A0EC16-7B57-4005-B4BE-E9923599B2ED}" destId="{56E4C2D6-5560-4DB6-BABA-A485916B7F6C}" srcOrd="0" destOrd="0" presId="urn:microsoft.com/office/officeart/2005/8/layout/cycle4"/>
    <dgm:cxn modelId="{ABD464C3-0306-4C4C-8520-E258472CEE3B}" type="presParOf" srcId="{56E4C2D6-5560-4DB6-BABA-A485916B7F6C}" destId="{49F3F89E-D8FF-46D0-B7B7-65DB02A894BA}" srcOrd="0" destOrd="0" presId="urn:microsoft.com/office/officeart/2005/8/layout/cycle4"/>
    <dgm:cxn modelId="{A33DB931-D805-4F98-AF7C-4D3DDE368D8A}" type="presParOf" srcId="{56E4C2D6-5560-4DB6-BABA-A485916B7F6C}" destId="{3F20F230-D5E4-4863-83B2-2CAB42E68FCD}" srcOrd="1" destOrd="0" presId="urn:microsoft.com/office/officeart/2005/8/layout/cycle4"/>
    <dgm:cxn modelId="{517B0039-CE6C-4C37-BA54-16AD59BBB46B}" type="presParOf" srcId="{F5A0EC16-7B57-4005-B4BE-E9923599B2ED}" destId="{0D61DAD6-E36C-4E49-A40B-AAF22F30938C}" srcOrd="1" destOrd="0" presId="urn:microsoft.com/office/officeart/2005/8/layout/cycle4"/>
    <dgm:cxn modelId="{A2B9E77F-EFA9-4336-8EFE-16738F05586D}" type="presParOf" srcId="{0D61DAD6-E36C-4E49-A40B-AAF22F30938C}" destId="{F48FB712-D831-482B-8719-55E54F7BF075}" srcOrd="0" destOrd="0" presId="urn:microsoft.com/office/officeart/2005/8/layout/cycle4"/>
    <dgm:cxn modelId="{9557DDC9-BBEF-45E8-922B-12584AD69454}" type="presParOf" srcId="{0D61DAD6-E36C-4E49-A40B-AAF22F30938C}" destId="{6D03DF7A-5627-4CC9-B681-7E9FA25865AA}" srcOrd="1" destOrd="0" presId="urn:microsoft.com/office/officeart/2005/8/layout/cycle4"/>
    <dgm:cxn modelId="{2A19948E-B01A-4DD0-8ADC-178E213BB662}" type="presParOf" srcId="{F5A0EC16-7B57-4005-B4BE-E9923599B2ED}" destId="{D0274979-8C19-432D-922C-A7CF8B7B4639}" srcOrd="2" destOrd="0" presId="urn:microsoft.com/office/officeart/2005/8/layout/cycle4"/>
    <dgm:cxn modelId="{7515152D-2BFD-4BF9-A863-323098BAC1FD}" type="presParOf" srcId="{D0274979-8C19-432D-922C-A7CF8B7B4639}" destId="{6FBECFB0-D7D5-419B-B1FF-2C1574DD6739}" srcOrd="0" destOrd="0" presId="urn:microsoft.com/office/officeart/2005/8/layout/cycle4"/>
    <dgm:cxn modelId="{7D55AD8A-A514-4318-B44B-6814FF100437}" type="presParOf" srcId="{D0274979-8C19-432D-922C-A7CF8B7B4639}" destId="{974DE125-781F-40BB-9AE6-7DBB76E99CAE}" srcOrd="1" destOrd="0" presId="urn:microsoft.com/office/officeart/2005/8/layout/cycle4"/>
    <dgm:cxn modelId="{6ECD1380-0241-4692-BAD6-327426B1CB40}" type="presParOf" srcId="{F5A0EC16-7B57-4005-B4BE-E9923599B2ED}" destId="{6CC8CD4B-EB94-4FF7-A366-6190723099E5}" srcOrd="3" destOrd="0" presId="urn:microsoft.com/office/officeart/2005/8/layout/cycle4"/>
    <dgm:cxn modelId="{C5E5EEE9-E858-496D-832B-5CC607CB4E50}" type="presParOf" srcId="{6CC8CD4B-EB94-4FF7-A366-6190723099E5}" destId="{4802968D-CF14-4C0E-B5BD-498CD3700CD7}" srcOrd="0" destOrd="0" presId="urn:microsoft.com/office/officeart/2005/8/layout/cycle4"/>
    <dgm:cxn modelId="{D4369323-6DD5-4A68-A83E-DD5E2ACA4D92}" type="presParOf" srcId="{6CC8CD4B-EB94-4FF7-A366-6190723099E5}" destId="{3D30674C-0A9D-484B-BD7C-F49FEF3391F7}" srcOrd="1" destOrd="0" presId="urn:microsoft.com/office/officeart/2005/8/layout/cycle4"/>
    <dgm:cxn modelId="{078FB4A1-3909-46D0-826F-5619F04F0CA3}" type="presParOf" srcId="{F5A0EC16-7B57-4005-B4BE-E9923599B2ED}" destId="{06754570-F2F0-4287-BABD-33E3FF879B8D}" srcOrd="4" destOrd="0" presId="urn:microsoft.com/office/officeart/2005/8/layout/cycle4"/>
    <dgm:cxn modelId="{34DBDC3E-F6D7-4DF2-AF24-24745FD4F784}" type="presParOf" srcId="{06575899-E9F1-485E-9A44-31A367ED43EC}" destId="{BBE34522-F671-4506-BFC9-2311804B9218}" srcOrd="1" destOrd="0" presId="urn:microsoft.com/office/officeart/2005/8/layout/cycle4"/>
    <dgm:cxn modelId="{28C9CEAA-7BE0-4FE9-8173-77C0AC23E214}" type="presParOf" srcId="{BBE34522-F671-4506-BFC9-2311804B9218}" destId="{46DED872-EF3A-480A-A295-D7EA83DAC38B}" srcOrd="0" destOrd="0" presId="urn:microsoft.com/office/officeart/2005/8/layout/cycle4"/>
    <dgm:cxn modelId="{26E47F99-7056-41C7-A507-E723F5B11620}" type="presParOf" srcId="{BBE34522-F671-4506-BFC9-2311804B9218}" destId="{46A16011-025D-4E88-877E-71D355853118}" srcOrd="1" destOrd="0" presId="urn:microsoft.com/office/officeart/2005/8/layout/cycle4"/>
    <dgm:cxn modelId="{AC0FCFE7-ADB5-4B57-B104-12A6FE2D93EB}" type="presParOf" srcId="{BBE34522-F671-4506-BFC9-2311804B9218}" destId="{7287ADB0-6F87-4D3F-BF9D-1315FB61F634}" srcOrd="2" destOrd="0" presId="urn:microsoft.com/office/officeart/2005/8/layout/cycle4"/>
    <dgm:cxn modelId="{2B0E49C8-AB6D-4CCE-8746-BC035A7C9BEC}" type="presParOf" srcId="{BBE34522-F671-4506-BFC9-2311804B9218}" destId="{27739361-FE18-41D6-BA75-B720399C499F}" srcOrd="3" destOrd="0" presId="urn:microsoft.com/office/officeart/2005/8/layout/cycle4"/>
    <dgm:cxn modelId="{9732B1B3-B444-4CEC-8B90-B0F9CAFBB694}" type="presParOf" srcId="{BBE34522-F671-4506-BFC9-2311804B9218}" destId="{F6A648BB-7FDD-47A0-9C2C-B8A1B7F5EB89}" srcOrd="4" destOrd="0" presId="urn:microsoft.com/office/officeart/2005/8/layout/cycle4"/>
    <dgm:cxn modelId="{051A0531-A3C6-4CFD-9B4C-6D601376F2D0}" type="presParOf" srcId="{06575899-E9F1-485E-9A44-31A367ED43EC}" destId="{358B8121-F138-49E6-A75B-FA35B3315614}" srcOrd="2" destOrd="0" presId="urn:microsoft.com/office/officeart/2005/8/layout/cycle4"/>
    <dgm:cxn modelId="{F942C300-23F9-4714-B315-7AB5953EE4F7}" type="presParOf" srcId="{06575899-E9F1-485E-9A44-31A367ED43EC}" destId="{D9B0C710-909E-490A-9D98-644A88B5B9E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5A74E-E1D0-4E1A-B0E7-BB709116FDE9}">
      <dsp:nvSpPr>
        <dsp:cNvPr id="0" name=""/>
        <dsp:cNvSpPr/>
      </dsp:nvSpPr>
      <dsp:spPr>
        <a:xfrm>
          <a:off x="0" y="724122"/>
          <a:ext cx="3202366" cy="3842839"/>
        </a:xfrm>
        <a:prstGeom prst="roundRect">
          <a:avLst>
            <a:gd name="adj" fmla="val 5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13157" rIns="146685" bIns="0" numCol="1" spcCol="1270" anchor="t" anchorCtr="0">
          <a:noAutofit/>
        </a:bodyPr>
        <a:lstStyle/>
        <a:p>
          <a:pPr marL="0" lvl="0" indent="0" algn="r" defTabSz="1466850">
            <a:lnSpc>
              <a:spcPct val="90000"/>
            </a:lnSpc>
            <a:spcBef>
              <a:spcPct val="0"/>
            </a:spcBef>
            <a:spcAft>
              <a:spcPct val="35000"/>
            </a:spcAft>
            <a:buNone/>
          </a:pPr>
          <a:r>
            <a:rPr lang="en-US" sz="3300" kern="1200" dirty="0"/>
            <a:t>Existing Studies</a:t>
          </a:r>
          <a:endParaRPr lang="en-SG" sz="3300" kern="1200" dirty="0"/>
        </a:p>
      </dsp:txBody>
      <dsp:txXfrm rot="16200000">
        <a:off x="-1255327" y="1979450"/>
        <a:ext cx="3151128" cy="640473"/>
      </dsp:txXfrm>
    </dsp:sp>
    <dsp:sp modelId="{C9EA9600-ACEC-4B0F-B89C-F63D717F0110}">
      <dsp:nvSpPr>
        <dsp:cNvPr id="0" name=""/>
        <dsp:cNvSpPr/>
      </dsp:nvSpPr>
      <dsp:spPr>
        <a:xfrm>
          <a:off x="3315193" y="787913"/>
          <a:ext cx="3202366" cy="3842839"/>
        </a:xfrm>
        <a:prstGeom prst="roundRect">
          <a:avLst>
            <a:gd name="adj" fmla="val 5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13157" rIns="146685" bIns="0" numCol="1" spcCol="1270" anchor="t" anchorCtr="0">
          <a:noAutofit/>
        </a:bodyPr>
        <a:lstStyle/>
        <a:p>
          <a:pPr marL="0" lvl="0" indent="0" algn="r" defTabSz="1466850">
            <a:lnSpc>
              <a:spcPct val="90000"/>
            </a:lnSpc>
            <a:spcBef>
              <a:spcPct val="0"/>
            </a:spcBef>
            <a:spcAft>
              <a:spcPct val="35000"/>
            </a:spcAft>
            <a:buNone/>
          </a:pPr>
          <a:endParaRPr lang="en-SG" sz="3300" kern="1200" dirty="0"/>
        </a:p>
      </dsp:txBody>
      <dsp:txXfrm rot="16200000">
        <a:off x="2059865" y="2043241"/>
        <a:ext cx="3151128" cy="640473"/>
      </dsp:txXfrm>
    </dsp:sp>
    <dsp:sp modelId="{9F2DD78D-443A-4964-AA1C-B021825EEAC4}">
      <dsp:nvSpPr>
        <dsp:cNvPr id="0" name=""/>
        <dsp:cNvSpPr/>
      </dsp:nvSpPr>
      <dsp:spPr>
        <a:xfrm rot="5400000">
          <a:off x="3048848" y="3841898"/>
          <a:ext cx="564713" cy="480354"/>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AAF2521-A521-4652-864D-F72568DB3541}">
      <dsp:nvSpPr>
        <dsp:cNvPr id="0" name=""/>
        <dsp:cNvSpPr/>
      </dsp:nvSpPr>
      <dsp:spPr>
        <a:xfrm>
          <a:off x="6629643" y="787913"/>
          <a:ext cx="3202366" cy="3842839"/>
        </a:xfrm>
        <a:prstGeom prst="roundRect">
          <a:avLst>
            <a:gd name="adj" fmla="val 5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13157" rIns="146685" bIns="0" numCol="1" spcCol="1270" anchor="t" anchorCtr="0">
          <a:noAutofit/>
        </a:bodyPr>
        <a:lstStyle/>
        <a:p>
          <a:pPr marL="0" lvl="0" indent="0" algn="r" defTabSz="1466850">
            <a:lnSpc>
              <a:spcPct val="90000"/>
            </a:lnSpc>
            <a:spcBef>
              <a:spcPct val="0"/>
            </a:spcBef>
            <a:spcAft>
              <a:spcPct val="35000"/>
            </a:spcAft>
            <a:buNone/>
          </a:pPr>
          <a:endParaRPr lang="en-SG" sz="3300" kern="1200" dirty="0"/>
        </a:p>
      </dsp:txBody>
      <dsp:txXfrm rot="16200000">
        <a:off x="5374315" y="2043241"/>
        <a:ext cx="3151128" cy="640473"/>
      </dsp:txXfrm>
    </dsp:sp>
    <dsp:sp modelId="{1E67F4F4-9302-45D5-9E3D-5521A4AFBEAD}">
      <dsp:nvSpPr>
        <dsp:cNvPr id="0" name=""/>
        <dsp:cNvSpPr/>
      </dsp:nvSpPr>
      <dsp:spPr>
        <a:xfrm rot="5400000">
          <a:off x="6363298" y="3841898"/>
          <a:ext cx="564713" cy="480354"/>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B5627-3F57-46CF-89B4-18AE17EAE023}">
      <dsp:nvSpPr>
        <dsp:cNvPr id="0" name=""/>
        <dsp:cNvSpPr/>
      </dsp:nvSpPr>
      <dsp:spPr>
        <a:xfrm rot="16200000">
          <a:off x="-1969921" y="1970595"/>
          <a:ext cx="5306717" cy="1365525"/>
        </a:xfrm>
        <a:prstGeom prst="flowChartManualOperati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1" kern="1200"/>
            <a:t>Data Collection</a:t>
          </a:r>
        </a:p>
        <a:p>
          <a:pPr marL="0" lvl="0" indent="0" algn="ctr" defTabSz="711200">
            <a:lnSpc>
              <a:spcPct val="90000"/>
            </a:lnSpc>
            <a:spcBef>
              <a:spcPct val="0"/>
            </a:spcBef>
            <a:spcAft>
              <a:spcPct val="35000"/>
            </a:spcAft>
            <a:buNone/>
          </a:pPr>
          <a:r>
            <a:rPr lang="en-SG" sz="1200" b="0" kern="1200"/>
            <a:t>Retrieve Pima Indian Dataset from Kaggle</a:t>
          </a:r>
          <a:endParaRPr lang="en-SG" sz="1200" b="0" kern="1200" dirty="0"/>
        </a:p>
      </dsp:txBody>
      <dsp:txXfrm rot="5400000">
        <a:off x="675" y="1061342"/>
        <a:ext cx="1365525" cy="3184031"/>
      </dsp:txXfrm>
    </dsp:sp>
    <dsp:sp modelId="{B39305AB-AB7E-4F03-A381-5B23E472BFE3}">
      <dsp:nvSpPr>
        <dsp:cNvPr id="0" name=""/>
        <dsp:cNvSpPr/>
      </dsp:nvSpPr>
      <dsp:spPr>
        <a:xfrm rot="16200000">
          <a:off x="-322578" y="1791192"/>
          <a:ext cx="5306717" cy="1724331"/>
        </a:xfrm>
        <a:prstGeom prst="flowChartManualOperati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1" kern="1200" dirty="0"/>
            <a:t>Data Pre-Processing</a:t>
          </a:r>
        </a:p>
        <a:p>
          <a:pPr marL="0" lvl="0" indent="0" algn="ctr" defTabSz="711200">
            <a:lnSpc>
              <a:spcPct val="90000"/>
            </a:lnSpc>
            <a:spcBef>
              <a:spcPct val="0"/>
            </a:spcBef>
            <a:spcAft>
              <a:spcPct val="35000"/>
            </a:spcAft>
            <a:buNone/>
          </a:pPr>
          <a:r>
            <a:rPr lang="en-US" sz="1200" b="0" kern="1200" dirty="0"/>
            <a:t>-Min-Max Scaling</a:t>
          </a:r>
        </a:p>
        <a:p>
          <a:pPr marL="0" lvl="0" indent="0" algn="ctr" defTabSz="711200">
            <a:lnSpc>
              <a:spcPct val="90000"/>
            </a:lnSpc>
            <a:spcBef>
              <a:spcPct val="0"/>
            </a:spcBef>
            <a:spcAft>
              <a:spcPct val="35000"/>
            </a:spcAft>
            <a:buNone/>
          </a:pPr>
          <a:r>
            <a:rPr lang="en-US" sz="1200" b="0" kern="1200" dirty="0"/>
            <a:t>-Feature Engineering (PCA)</a:t>
          </a:r>
        </a:p>
        <a:p>
          <a:pPr marL="0" lvl="0" indent="0" algn="ctr" defTabSz="711200">
            <a:lnSpc>
              <a:spcPct val="90000"/>
            </a:lnSpc>
            <a:spcBef>
              <a:spcPct val="0"/>
            </a:spcBef>
            <a:spcAft>
              <a:spcPct val="35000"/>
            </a:spcAft>
            <a:buNone/>
          </a:pPr>
          <a:r>
            <a:rPr lang="en-US" sz="1200" b="0" kern="1200" dirty="0"/>
            <a:t>-Train (70%)</a:t>
          </a:r>
        </a:p>
        <a:p>
          <a:pPr marL="0" lvl="0" indent="0" algn="ctr" defTabSz="711200">
            <a:lnSpc>
              <a:spcPct val="90000"/>
            </a:lnSpc>
            <a:spcBef>
              <a:spcPct val="0"/>
            </a:spcBef>
            <a:spcAft>
              <a:spcPct val="35000"/>
            </a:spcAft>
            <a:buNone/>
          </a:pPr>
          <a:r>
            <a:rPr lang="en-US" sz="1200" b="0" kern="1200" dirty="0"/>
            <a:t>Val (15%)</a:t>
          </a:r>
        </a:p>
        <a:p>
          <a:pPr marL="0" lvl="0" indent="0" algn="ctr" defTabSz="711200">
            <a:lnSpc>
              <a:spcPct val="90000"/>
            </a:lnSpc>
            <a:spcBef>
              <a:spcPct val="0"/>
            </a:spcBef>
            <a:spcAft>
              <a:spcPct val="35000"/>
            </a:spcAft>
            <a:buNone/>
          </a:pPr>
          <a:r>
            <a:rPr lang="en-US" sz="1200" b="0" kern="1200" dirty="0"/>
            <a:t>Test (15%)</a:t>
          </a:r>
        </a:p>
        <a:p>
          <a:pPr marL="0" lvl="0" indent="0" algn="l" defTabSz="711200">
            <a:lnSpc>
              <a:spcPct val="90000"/>
            </a:lnSpc>
            <a:spcBef>
              <a:spcPct val="0"/>
            </a:spcBef>
            <a:spcAft>
              <a:spcPct val="35000"/>
            </a:spcAft>
            <a:buNone/>
          </a:pPr>
          <a:r>
            <a:rPr lang="en-US" sz="600" b="1" kern="1200" dirty="0"/>
            <a:t> </a:t>
          </a:r>
          <a:endParaRPr lang="en-SG" sz="600" b="1" kern="1200" dirty="0"/>
        </a:p>
      </dsp:txBody>
      <dsp:txXfrm rot="5400000">
        <a:off x="1468615" y="1061342"/>
        <a:ext cx="1724331" cy="3184031"/>
      </dsp:txXfrm>
    </dsp:sp>
    <dsp:sp modelId="{F9501CDC-F745-417E-A700-0DFC66B71444}">
      <dsp:nvSpPr>
        <dsp:cNvPr id="0" name=""/>
        <dsp:cNvSpPr/>
      </dsp:nvSpPr>
      <dsp:spPr>
        <a:xfrm rot="16200000">
          <a:off x="1324764" y="1970595"/>
          <a:ext cx="5306717" cy="1365525"/>
        </a:xfrm>
        <a:prstGeom prst="flowChartManualOperati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0" tIns="0" rIns="82550" bIns="0" numCol="1" spcCol="1270" anchor="t" anchorCtr="0">
          <a:noAutofit/>
        </a:bodyPr>
        <a:lstStyle/>
        <a:p>
          <a:pPr marL="0" lvl="0" indent="0" algn="l" defTabSz="577850">
            <a:lnSpc>
              <a:spcPct val="90000"/>
            </a:lnSpc>
            <a:spcBef>
              <a:spcPct val="0"/>
            </a:spcBef>
            <a:spcAft>
              <a:spcPct val="35000"/>
            </a:spcAft>
            <a:buNone/>
          </a:pPr>
          <a:endParaRPr lang="en-US" sz="1300" b="1" kern="1200"/>
        </a:p>
        <a:p>
          <a:pPr marL="0" lvl="0" indent="0" algn="l" defTabSz="577850">
            <a:lnSpc>
              <a:spcPct val="90000"/>
            </a:lnSpc>
            <a:spcBef>
              <a:spcPct val="0"/>
            </a:spcBef>
            <a:spcAft>
              <a:spcPct val="35000"/>
            </a:spcAft>
            <a:buNone/>
          </a:pPr>
          <a:endParaRPr lang="en-US" sz="1300" b="1" kern="1200"/>
        </a:p>
        <a:p>
          <a:pPr marL="0" lvl="0" indent="0" algn="l" defTabSz="577850">
            <a:lnSpc>
              <a:spcPct val="90000"/>
            </a:lnSpc>
            <a:spcBef>
              <a:spcPct val="0"/>
            </a:spcBef>
            <a:spcAft>
              <a:spcPct val="35000"/>
            </a:spcAft>
            <a:buNone/>
          </a:pPr>
          <a:endParaRPr lang="en-US" sz="1300" b="1" kern="1200"/>
        </a:p>
        <a:p>
          <a:pPr marL="0" lvl="0" indent="0" algn="l" defTabSz="577850">
            <a:lnSpc>
              <a:spcPct val="90000"/>
            </a:lnSpc>
            <a:spcBef>
              <a:spcPct val="0"/>
            </a:spcBef>
            <a:spcAft>
              <a:spcPct val="35000"/>
            </a:spcAft>
            <a:buNone/>
          </a:pPr>
          <a:endParaRPr lang="en-US" sz="1300" b="1" kern="1200"/>
        </a:p>
        <a:p>
          <a:pPr marL="0" lvl="0" indent="0" algn="ctr" defTabSz="577850">
            <a:lnSpc>
              <a:spcPct val="90000"/>
            </a:lnSpc>
            <a:spcBef>
              <a:spcPct val="0"/>
            </a:spcBef>
            <a:spcAft>
              <a:spcPct val="35000"/>
            </a:spcAft>
            <a:buNone/>
          </a:pPr>
          <a:r>
            <a:rPr lang="en-US" sz="1600" b="1" kern="1200"/>
            <a:t>Model Training</a:t>
          </a:r>
        </a:p>
        <a:p>
          <a:pPr marL="0" lvl="0" indent="0" algn="ctr" defTabSz="577850">
            <a:lnSpc>
              <a:spcPct val="90000"/>
            </a:lnSpc>
            <a:spcBef>
              <a:spcPct val="0"/>
            </a:spcBef>
            <a:spcAft>
              <a:spcPct val="35000"/>
            </a:spcAft>
            <a:buNone/>
          </a:pPr>
          <a:endParaRPr lang="en-US" sz="1200" b="1" kern="1200"/>
        </a:p>
        <a:p>
          <a:pPr marL="0" lvl="0" indent="0" algn="ctr" defTabSz="577850">
            <a:lnSpc>
              <a:spcPct val="90000"/>
            </a:lnSpc>
            <a:spcBef>
              <a:spcPct val="0"/>
            </a:spcBef>
            <a:spcAft>
              <a:spcPct val="35000"/>
            </a:spcAft>
            <a:buNone/>
          </a:pPr>
          <a:r>
            <a:rPr lang="en-US" sz="1200" b="0" kern="1200"/>
            <a:t>-MLP</a:t>
          </a:r>
        </a:p>
        <a:p>
          <a:pPr marL="0" lvl="0" indent="0" algn="ctr" defTabSz="577850">
            <a:lnSpc>
              <a:spcPct val="90000"/>
            </a:lnSpc>
            <a:spcBef>
              <a:spcPct val="0"/>
            </a:spcBef>
            <a:spcAft>
              <a:spcPct val="35000"/>
            </a:spcAft>
            <a:buNone/>
          </a:pPr>
          <a:r>
            <a:rPr lang="en-US" sz="1200" b="0" kern="1200"/>
            <a:t>-MLP+LR</a:t>
          </a:r>
        </a:p>
        <a:p>
          <a:pPr marL="0" lvl="0" indent="0" algn="ctr" defTabSz="577850">
            <a:lnSpc>
              <a:spcPct val="90000"/>
            </a:lnSpc>
            <a:spcBef>
              <a:spcPct val="0"/>
            </a:spcBef>
            <a:spcAft>
              <a:spcPct val="35000"/>
            </a:spcAft>
            <a:buNone/>
          </a:pPr>
          <a:r>
            <a:rPr lang="en-US" sz="1200" b="0" kern="1200"/>
            <a:t>-MLP+RF </a:t>
          </a:r>
          <a:endParaRPr lang="en-SG" sz="1200" b="0" kern="1200" dirty="0"/>
        </a:p>
        <a:p>
          <a:pPr marL="57150" lvl="1" indent="-57150" algn="l" defTabSz="444500">
            <a:lnSpc>
              <a:spcPct val="90000"/>
            </a:lnSpc>
            <a:spcBef>
              <a:spcPct val="0"/>
            </a:spcBef>
            <a:spcAft>
              <a:spcPct val="15000"/>
            </a:spcAft>
            <a:buChar char="•"/>
          </a:pPr>
          <a:endParaRPr lang="en-SG" sz="1000" kern="1200" dirty="0"/>
        </a:p>
        <a:p>
          <a:pPr marL="57150" lvl="1" indent="-57150" algn="l" defTabSz="444500">
            <a:lnSpc>
              <a:spcPct val="90000"/>
            </a:lnSpc>
            <a:spcBef>
              <a:spcPct val="0"/>
            </a:spcBef>
            <a:spcAft>
              <a:spcPct val="15000"/>
            </a:spcAft>
            <a:buChar char="•"/>
          </a:pPr>
          <a:endParaRPr lang="en-SG" sz="1000" kern="1200" dirty="0"/>
        </a:p>
      </dsp:txBody>
      <dsp:txXfrm rot="5400000">
        <a:off x="3295360" y="1061342"/>
        <a:ext cx="1365525" cy="3184031"/>
      </dsp:txXfrm>
    </dsp:sp>
    <dsp:sp modelId="{12A0EDE3-7183-4730-834D-93A6CC1D4827}">
      <dsp:nvSpPr>
        <dsp:cNvPr id="0" name=""/>
        <dsp:cNvSpPr/>
      </dsp:nvSpPr>
      <dsp:spPr>
        <a:xfrm rot="16200000">
          <a:off x="2792704" y="1970595"/>
          <a:ext cx="5306717" cy="1365525"/>
        </a:xfrm>
        <a:prstGeom prst="flowChartManualOperati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0" rIns="76200" bIns="0" numCol="1" spcCol="1270" anchor="ctr" anchorCtr="0">
          <a:noAutofit/>
        </a:bodyPr>
        <a:lstStyle/>
        <a:p>
          <a:pPr marL="0" lvl="0" indent="0" algn="ctr" defTabSz="533400">
            <a:lnSpc>
              <a:spcPct val="90000"/>
            </a:lnSpc>
            <a:spcBef>
              <a:spcPct val="0"/>
            </a:spcBef>
            <a:spcAft>
              <a:spcPct val="35000"/>
            </a:spcAft>
            <a:buNone/>
          </a:pPr>
          <a:r>
            <a:rPr lang="en-US" sz="1200" b="1" kern="1200" dirty="0"/>
            <a:t>Performance Evaluation </a:t>
          </a:r>
        </a:p>
        <a:p>
          <a:pPr marL="0" lvl="0" indent="0" algn="ctr" defTabSz="533400">
            <a:lnSpc>
              <a:spcPct val="90000"/>
            </a:lnSpc>
            <a:spcBef>
              <a:spcPct val="0"/>
            </a:spcBef>
            <a:spcAft>
              <a:spcPct val="35000"/>
            </a:spcAft>
            <a:buNone/>
          </a:pPr>
          <a:endParaRPr lang="en-US" sz="1300" b="1" kern="1200" dirty="0"/>
        </a:p>
        <a:p>
          <a:pPr marL="0" lvl="0" indent="0" algn="ctr" defTabSz="533400">
            <a:lnSpc>
              <a:spcPct val="90000"/>
            </a:lnSpc>
            <a:spcBef>
              <a:spcPct val="0"/>
            </a:spcBef>
            <a:spcAft>
              <a:spcPct val="35000"/>
            </a:spcAft>
            <a:buNone/>
          </a:pPr>
          <a:r>
            <a:rPr lang="en-US" sz="1300" b="0" kern="1200" dirty="0"/>
            <a:t>-ROC-AUC</a:t>
          </a:r>
        </a:p>
        <a:p>
          <a:pPr marL="0" lvl="0" indent="0" algn="ctr" defTabSz="533400">
            <a:lnSpc>
              <a:spcPct val="90000"/>
            </a:lnSpc>
            <a:spcBef>
              <a:spcPct val="0"/>
            </a:spcBef>
            <a:spcAft>
              <a:spcPct val="35000"/>
            </a:spcAft>
            <a:buNone/>
          </a:pPr>
          <a:r>
            <a:rPr lang="en-US" sz="1300" b="0" kern="1200" dirty="0"/>
            <a:t>-ROC-PRC</a:t>
          </a:r>
        </a:p>
        <a:p>
          <a:pPr marL="0" lvl="0" indent="0" algn="ctr" defTabSz="533400">
            <a:lnSpc>
              <a:spcPct val="90000"/>
            </a:lnSpc>
            <a:spcBef>
              <a:spcPct val="0"/>
            </a:spcBef>
            <a:spcAft>
              <a:spcPct val="35000"/>
            </a:spcAft>
            <a:buNone/>
          </a:pPr>
          <a:r>
            <a:rPr lang="en-US" sz="1300" b="0" kern="1200" dirty="0"/>
            <a:t>-G-Means</a:t>
          </a:r>
          <a:endParaRPr lang="en-SG" sz="1300" b="0" kern="1200" dirty="0"/>
        </a:p>
      </dsp:txBody>
      <dsp:txXfrm rot="5400000">
        <a:off x="4763300" y="1061342"/>
        <a:ext cx="1365525" cy="3184031"/>
      </dsp:txXfrm>
    </dsp:sp>
    <dsp:sp modelId="{64682BA1-1218-434C-9DAF-A2BB919F8209}">
      <dsp:nvSpPr>
        <dsp:cNvPr id="0" name=""/>
        <dsp:cNvSpPr/>
      </dsp:nvSpPr>
      <dsp:spPr>
        <a:xfrm rot="16200000">
          <a:off x="4260644" y="1970595"/>
          <a:ext cx="5306717" cy="1365525"/>
        </a:xfrm>
        <a:prstGeom prst="flowChartManualOperati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0" tIns="0" rIns="82550" bIns="0" numCol="1" spcCol="1270" anchor="ctr" anchorCtr="0">
          <a:noAutofit/>
        </a:bodyPr>
        <a:lstStyle/>
        <a:p>
          <a:pPr marL="0" lvl="0" indent="0" algn="ctr" defTabSz="577850">
            <a:lnSpc>
              <a:spcPct val="90000"/>
            </a:lnSpc>
            <a:spcBef>
              <a:spcPct val="0"/>
            </a:spcBef>
            <a:spcAft>
              <a:spcPct val="35000"/>
            </a:spcAft>
            <a:buNone/>
          </a:pPr>
          <a:r>
            <a:rPr lang="en-US" sz="1300" b="1" kern="1200"/>
            <a:t>Compute Risk Probabilities</a:t>
          </a:r>
        </a:p>
        <a:p>
          <a:pPr marL="0" lvl="0" indent="0" algn="ctr" defTabSz="577850">
            <a:lnSpc>
              <a:spcPct val="90000"/>
            </a:lnSpc>
            <a:spcBef>
              <a:spcPct val="0"/>
            </a:spcBef>
            <a:spcAft>
              <a:spcPct val="35000"/>
            </a:spcAft>
            <a:buNone/>
          </a:pPr>
          <a:r>
            <a:rPr lang="en-SG" sz="1200" kern="1200"/>
            <a:t>Youden's J statistic </a:t>
          </a:r>
        </a:p>
        <a:p>
          <a:pPr marL="0" lvl="0" indent="0" algn="ctr" defTabSz="577850">
            <a:lnSpc>
              <a:spcPct val="90000"/>
            </a:lnSpc>
            <a:spcBef>
              <a:spcPct val="0"/>
            </a:spcBef>
            <a:spcAft>
              <a:spcPct val="35000"/>
            </a:spcAft>
            <a:buNone/>
          </a:pPr>
          <a:r>
            <a:rPr lang="en-SG" sz="1200" b="0" kern="1200"/>
            <a:t>to compute risk scores</a:t>
          </a:r>
          <a:r>
            <a:rPr lang="en-SG" sz="1200" b="1" kern="1200"/>
            <a:t> </a:t>
          </a:r>
          <a:endParaRPr lang="en-SG" sz="1200" b="1" kern="1200" dirty="0"/>
        </a:p>
      </dsp:txBody>
      <dsp:txXfrm rot="5400000">
        <a:off x="6231240" y="1061342"/>
        <a:ext cx="1365525" cy="3184031"/>
      </dsp:txXfrm>
    </dsp:sp>
    <dsp:sp modelId="{0F8F59BB-B21A-4F4E-9A89-CEC086BC0057}">
      <dsp:nvSpPr>
        <dsp:cNvPr id="0" name=""/>
        <dsp:cNvSpPr/>
      </dsp:nvSpPr>
      <dsp:spPr>
        <a:xfrm rot="16200000">
          <a:off x="5728584" y="1970595"/>
          <a:ext cx="5306717" cy="1365525"/>
        </a:xfrm>
        <a:prstGeom prst="flowChartManualOperati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0" tIns="0" rIns="89793" bIns="0" numCol="1" spcCol="1270" anchor="ctr" anchorCtr="0">
          <a:noAutofit/>
        </a:bodyPr>
        <a:lstStyle/>
        <a:p>
          <a:pPr marL="0" lvl="0" indent="0" algn="ctr" defTabSz="622300">
            <a:lnSpc>
              <a:spcPct val="90000"/>
            </a:lnSpc>
            <a:spcBef>
              <a:spcPct val="0"/>
            </a:spcBef>
            <a:spcAft>
              <a:spcPct val="35000"/>
            </a:spcAft>
            <a:buNone/>
          </a:pPr>
          <a:r>
            <a:rPr lang="en-US" sz="1400" b="1" kern="1200" dirty="0"/>
            <a:t>Develop UI Application</a:t>
          </a:r>
        </a:p>
        <a:p>
          <a:pPr marL="0" lvl="0" indent="0" algn="ctr" defTabSz="622300">
            <a:lnSpc>
              <a:spcPct val="90000"/>
            </a:lnSpc>
            <a:spcBef>
              <a:spcPct val="0"/>
            </a:spcBef>
            <a:spcAft>
              <a:spcPct val="35000"/>
            </a:spcAft>
            <a:buNone/>
          </a:pPr>
          <a:r>
            <a:rPr lang="en-US" sz="1400" kern="1200" dirty="0" err="1">
              <a:hlinkClick xmlns:r="http://schemas.openxmlformats.org/officeDocument/2006/relationships" r:id="rId1">
                <a:extLst>
                  <a:ext uri="{A12FA001-AC4F-418D-AE19-62706E023703}">
                    <ahyp:hlinkClr xmlns:ahyp="http://schemas.microsoft.com/office/drawing/2018/hyperlinkcolor" val="tx"/>
                  </a:ext>
                </a:extLst>
              </a:hlinkClick>
            </a:rPr>
            <a:t>Streamlit</a:t>
          </a:r>
          <a:endParaRPr lang="en-SG" sz="1400" b="0" kern="1200" dirty="0"/>
        </a:p>
      </dsp:txBody>
      <dsp:txXfrm rot="5400000">
        <a:off x="7699180" y="1061342"/>
        <a:ext cx="1365525" cy="3184031"/>
      </dsp:txXfrm>
    </dsp:sp>
    <dsp:sp modelId="{15BB4B8A-85FE-4E14-BA80-CBBF83FD7A5F}">
      <dsp:nvSpPr>
        <dsp:cNvPr id="0" name=""/>
        <dsp:cNvSpPr/>
      </dsp:nvSpPr>
      <dsp:spPr>
        <a:xfrm rot="16200000">
          <a:off x="7196524" y="1970595"/>
          <a:ext cx="5306717" cy="1365525"/>
        </a:xfrm>
        <a:prstGeom prst="flowChartManualOperation">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0" tIns="0" rIns="89793" bIns="0" numCol="1" spcCol="1270" anchor="ctr" anchorCtr="0">
          <a:noAutofit/>
        </a:bodyPr>
        <a:lstStyle/>
        <a:p>
          <a:pPr marL="0" lvl="0" indent="0" algn="ctr" defTabSz="622300">
            <a:lnSpc>
              <a:spcPct val="90000"/>
            </a:lnSpc>
            <a:spcBef>
              <a:spcPct val="0"/>
            </a:spcBef>
            <a:spcAft>
              <a:spcPct val="35000"/>
            </a:spcAft>
            <a:buNone/>
          </a:pPr>
          <a:r>
            <a:rPr lang="en-US" sz="1400" b="1" kern="1200"/>
            <a:t>Post-Processing</a:t>
          </a:r>
        </a:p>
        <a:p>
          <a:pPr marL="0" lvl="0" indent="0" algn="ctr" defTabSz="622300">
            <a:lnSpc>
              <a:spcPct val="90000"/>
            </a:lnSpc>
            <a:spcBef>
              <a:spcPct val="0"/>
            </a:spcBef>
            <a:spcAft>
              <a:spcPct val="35000"/>
            </a:spcAft>
            <a:buNone/>
          </a:pPr>
          <a:r>
            <a:rPr lang="en-SG" sz="1400" b="0" kern="1200"/>
            <a:t>SHAP for interpretability</a:t>
          </a:r>
          <a:endParaRPr lang="en-SG" sz="1400" b="0" kern="1200" dirty="0"/>
        </a:p>
      </dsp:txBody>
      <dsp:txXfrm rot="5400000">
        <a:off x="9167120" y="1061342"/>
        <a:ext cx="1365525" cy="3184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ECFB0-D7D5-419B-B1FF-2C1574DD6739}">
      <dsp:nvSpPr>
        <dsp:cNvPr id="0" name=""/>
        <dsp:cNvSpPr/>
      </dsp:nvSpPr>
      <dsp:spPr>
        <a:xfrm>
          <a:off x="5355886" y="3394079"/>
          <a:ext cx="2676821" cy="1733973"/>
        </a:xfrm>
        <a:prstGeom prst="roundRect">
          <a:avLst>
            <a:gd name="adj" fmla="val 10000"/>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FontTx/>
            <a:buNone/>
          </a:pPr>
          <a:r>
            <a:rPr lang="en-US" sz="2300" kern="1200" dirty="0"/>
            <a:t>14.48</a:t>
          </a:r>
          <a:endParaRPr lang="en-SG" sz="2300" kern="1200" dirty="0"/>
        </a:p>
        <a:p>
          <a:pPr marL="228600" lvl="1" indent="-228600" algn="l" defTabSz="1022350">
            <a:lnSpc>
              <a:spcPct val="90000"/>
            </a:lnSpc>
            <a:spcBef>
              <a:spcPct val="0"/>
            </a:spcBef>
            <a:spcAft>
              <a:spcPct val="15000"/>
            </a:spcAft>
            <a:buNone/>
          </a:pPr>
          <a:r>
            <a:rPr lang="en-US" sz="2300" i="0" kern="1200" dirty="0"/>
            <a:t>Joules</a:t>
          </a:r>
          <a:r>
            <a:rPr lang="en-US" sz="2300" i="1" kern="1200" dirty="0"/>
            <a:t> </a:t>
          </a:r>
          <a:endParaRPr lang="en-SG" sz="2300" kern="1200" dirty="0"/>
        </a:p>
      </dsp:txBody>
      <dsp:txXfrm>
        <a:off x="6197022" y="3865662"/>
        <a:ext cx="1797595" cy="1224300"/>
      </dsp:txXfrm>
    </dsp:sp>
    <dsp:sp modelId="{4802968D-CF14-4C0E-B5BD-498CD3700CD7}">
      <dsp:nvSpPr>
        <dsp:cNvPr id="0" name=""/>
        <dsp:cNvSpPr/>
      </dsp:nvSpPr>
      <dsp:spPr>
        <a:xfrm>
          <a:off x="194548" y="3344453"/>
          <a:ext cx="2676821" cy="1733973"/>
        </a:xfrm>
        <a:prstGeom prst="roundRect">
          <a:avLst>
            <a:gd name="adj" fmla="val 10000"/>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ctr" defTabSz="1022350">
            <a:lnSpc>
              <a:spcPct val="90000"/>
            </a:lnSpc>
            <a:spcBef>
              <a:spcPct val="0"/>
            </a:spcBef>
            <a:spcAft>
              <a:spcPct val="15000"/>
            </a:spcAft>
            <a:buFontTx/>
            <a:buNone/>
          </a:pPr>
          <a:r>
            <a:rPr lang="en-US" sz="2300" kern="1200" dirty="0"/>
            <a:t>0.00</a:t>
          </a:r>
          <a:endParaRPr lang="en-SG" sz="2300" kern="1200" dirty="0"/>
        </a:p>
        <a:p>
          <a:pPr marL="228600" lvl="1" indent="-228600" algn="ctr" defTabSz="1022350">
            <a:lnSpc>
              <a:spcPct val="90000"/>
            </a:lnSpc>
            <a:spcBef>
              <a:spcPct val="0"/>
            </a:spcBef>
            <a:spcAft>
              <a:spcPct val="15000"/>
            </a:spcAft>
            <a:buFontTx/>
            <a:buNone/>
          </a:pPr>
          <a:r>
            <a:rPr lang="en-US" sz="2300" kern="1200" dirty="0"/>
            <a:t>Seconds/ Sample</a:t>
          </a:r>
          <a:endParaRPr lang="en-SG" sz="2300" kern="1200" dirty="0"/>
        </a:p>
      </dsp:txBody>
      <dsp:txXfrm>
        <a:off x="232638" y="3816036"/>
        <a:ext cx="1797595" cy="1224300"/>
      </dsp:txXfrm>
    </dsp:sp>
    <dsp:sp modelId="{F48FB712-D831-482B-8719-55E54F7BF075}">
      <dsp:nvSpPr>
        <dsp:cNvPr id="0" name=""/>
        <dsp:cNvSpPr/>
      </dsp:nvSpPr>
      <dsp:spPr>
        <a:xfrm>
          <a:off x="4909312" y="0"/>
          <a:ext cx="2676821" cy="1733973"/>
        </a:xfrm>
        <a:prstGeom prst="roundRect">
          <a:avLst>
            <a:gd name="adj" fmla="val 10000"/>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ctr" defTabSz="1022350">
            <a:lnSpc>
              <a:spcPct val="90000"/>
            </a:lnSpc>
            <a:spcBef>
              <a:spcPct val="0"/>
            </a:spcBef>
            <a:spcAft>
              <a:spcPct val="15000"/>
            </a:spcAft>
            <a:buFontTx/>
            <a:buNone/>
          </a:pPr>
          <a:r>
            <a:rPr lang="en-US" sz="2300" kern="1200" dirty="0"/>
            <a:t>0.000 Seconds</a:t>
          </a:r>
          <a:endParaRPr lang="en-SG" sz="2300" kern="1200" dirty="0"/>
        </a:p>
      </dsp:txBody>
      <dsp:txXfrm>
        <a:off x="5750448" y="38090"/>
        <a:ext cx="1797595" cy="1224300"/>
      </dsp:txXfrm>
    </dsp:sp>
    <dsp:sp modelId="{49F3F89E-D8FF-46D0-B7B7-65DB02A894BA}">
      <dsp:nvSpPr>
        <dsp:cNvPr id="0" name=""/>
        <dsp:cNvSpPr/>
      </dsp:nvSpPr>
      <dsp:spPr>
        <a:xfrm>
          <a:off x="612748" y="14183"/>
          <a:ext cx="2676821" cy="1733973"/>
        </a:xfrm>
        <a:prstGeom prst="roundRect">
          <a:avLst>
            <a:gd name="adj" fmla="val 10000"/>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228600" lvl="1" indent="-228600" algn="ctr" defTabSz="1022350">
            <a:lnSpc>
              <a:spcPct val="90000"/>
            </a:lnSpc>
            <a:spcBef>
              <a:spcPct val="0"/>
            </a:spcBef>
            <a:spcAft>
              <a:spcPct val="15000"/>
            </a:spcAft>
            <a:buFontTx/>
            <a:buNone/>
          </a:pPr>
          <a:r>
            <a:rPr lang="en-US" sz="2300" kern="1200" dirty="0"/>
            <a:t>0.03</a:t>
          </a:r>
          <a:r>
            <a:rPr lang="en-US" sz="2300" kern="1200" baseline="0" dirty="0"/>
            <a:t> Seconds</a:t>
          </a:r>
          <a:endParaRPr lang="en-SG" sz="2300" kern="1200" dirty="0"/>
        </a:p>
      </dsp:txBody>
      <dsp:txXfrm>
        <a:off x="650838" y="52273"/>
        <a:ext cx="1797595" cy="1224300"/>
      </dsp:txXfrm>
    </dsp:sp>
    <dsp:sp modelId="{46DED872-EF3A-480A-A295-D7EA83DAC38B}">
      <dsp:nvSpPr>
        <dsp:cNvPr id="0" name=""/>
        <dsp:cNvSpPr/>
      </dsp:nvSpPr>
      <dsp:spPr>
        <a:xfrm>
          <a:off x="1663530" y="308864"/>
          <a:ext cx="2346282" cy="2346282"/>
        </a:xfrm>
        <a:prstGeom prst="pieWedge">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t>Training Time</a:t>
          </a:r>
          <a:endParaRPr lang="en-SG" sz="1700" b="1" kern="1200" dirty="0"/>
        </a:p>
      </dsp:txBody>
      <dsp:txXfrm>
        <a:off x="2350740" y="996074"/>
        <a:ext cx="1659072" cy="1659072"/>
      </dsp:txXfrm>
    </dsp:sp>
    <dsp:sp modelId="{46A16011-025D-4E88-877E-71D355853118}">
      <dsp:nvSpPr>
        <dsp:cNvPr id="0" name=""/>
        <dsp:cNvSpPr/>
      </dsp:nvSpPr>
      <dsp:spPr>
        <a:xfrm rot="5400000">
          <a:off x="4118186" y="308864"/>
          <a:ext cx="2346282" cy="2346282"/>
        </a:xfrm>
        <a:prstGeom prst="pieWedge">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a:t>Inference Time</a:t>
          </a:r>
          <a:endParaRPr lang="en-SG" sz="1700" b="1" kern="1200" dirty="0"/>
        </a:p>
      </dsp:txBody>
      <dsp:txXfrm rot="-5400000">
        <a:off x="4118186" y="996074"/>
        <a:ext cx="1659072" cy="1659072"/>
      </dsp:txXfrm>
    </dsp:sp>
    <dsp:sp modelId="{7287ADB0-6F87-4D3F-BF9D-1315FB61F634}">
      <dsp:nvSpPr>
        <dsp:cNvPr id="0" name=""/>
        <dsp:cNvSpPr/>
      </dsp:nvSpPr>
      <dsp:spPr>
        <a:xfrm rot="10800000">
          <a:off x="4118186" y="2763520"/>
          <a:ext cx="2346282" cy="2346282"/>
        </a:xfrm>
        <a:prstGeom prst="pieWedge">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a:t>Energy Consumption Index  </a:t>
          </a:r>
          <a:endParaRPr lang="en-SG" sz="1700" b="1" kern="1200" dirty="0"/>
        </a:p>
      </dsp:txBody>
      <dsp:txXfrm rot="10800000">
        <a:off x="4118186" y="2763520"/>
        <a:ext cx="1659072" cy="1659072"/>
      </dsp:txXfrm>
    </dsp:sp>
    <dsp:sp modelId="{27739361-FE18-41D6-BA75-B720399C499F}">
      <dsp:nvSpPr>
        <dsp:cNvPr id="0" name=""/>
        <dsp:cNvSpPr/>
      </dsp:nvSpPr>
      <dsp:spPr>
        <a:xfrm rot="16200000">
          <a:off x="1663530" y="2763520"/>
          <a:ext cx="2346282" cy="2346282"/>
        </a:xfrm>
        <a:prstGeom prst="pieWedge">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a:t>Scalability Index</a:t>
          </a:r>
          <a:endParaRPr lang="en-SG" sz="1700" b="1" kern="1200" dirty="0"/>
        </a:p>
      </dsp:txBody>
      <dsp:txXfrm rot="5400000">
        <a:off x="2350740" y="2763520"/>
        <a:ext cx="1659072" cy="1659072"/>
      </dsp:txXfrm>
    </dsp:sp>
    <dsp:sp modelId="{358B8121-F138-49E6-A75B-FA35B3315614}">
      <dsp:nvSpPr>
        <dsp:cNvPr id="0" name=""/>
        <dsp:cNvSpPr/>
      </dsp:nvSpPr>
      <dsp:spPr>
        <a:xfrm>
          <a:off x="3658954" y="2221653"/>
          <a:ext cx="810090" cy="704426"/>
        </a:xfrm>
        <a:prstGeom prst="circularArrow">
          <a:avLst/>
        </a:prstGeom>
        <a:gradFill rotWithShape="0">
          <a:gsLst>
            <a:gs pos="0">
              <a:schemeClr val="dk2">
                <a:tint val="60000"/>
                <a:hueOff val="0"/>
                <a:satOff val="0"/>
                <a:lumOff val="0"/>
                <a:alphaOff val="0"/>
                <a:tint val="100000"/>
                <a:shade val="100000"/>
                <a:satMod val="130000"/>
              </a:schemeClr>
            </a:gs>
            <a:gs pos="100000">
              <a:schemeClr val="dk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D9B0C710-909E-490A-9D98-644A88B5B9EE}">
      <dsp:nvSpPr>
        <dsp:cNvPr id="0" name=""/>
        <dsp:cNvSpPr/>
      </dsp:nvSpPr>
      <dsp:spPr>
        <a:xfrm rot="10800000">
          <a:off x="3658954" y="2492586"/>
          <a:ext cx="810090" cy="704426"/>
        </a:xfrm>
        <a:prstGeom prst="circularArrow">
          <a:avLst/>
        </a:prstGeom>
        <a:gradFill rotWithShape="0">
          <a:gsLst>
            <a:gs pos="0">
              <a:schemeClr val="dk2">
                <a:tint val="60000"/>
                <a:hueOff val="0"/>
                <a:satOff val="0"/>
                <a:lumOff val="0"/>
                <a:alphaOff val="0"/>
                <a:tint val="100000"/>
                <a:shade val="100000"/>
                <a:satMod val="130000"/>
              </a:schemeClr>
            </a:gs>
            <a:gs pos="100000">
              <a:schemeClr val="dk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A3D33-5A77-4CD0-AA32-271F58F41AC9}" type="datetimeFigureOut">
              <a:rPr lang="en-SG" smtClean="0"/>
              <a:t>29/3/2025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8B1CD-56CF-4646-A832-53B4F8F03655}" type="slidenum">
              <a:rPr lang="en-SG" smtClean="0"/>
              <a:t>‹#›</a:t>
            </a:fld>
            <a:endParaRPr lang="en-SG"/>
          </a:p>
        </p:txBody>
      </p:sp>
    </p:spTree>
    <p:extLst>
      <p:ext uri="{BB962C8B-B14F-4D97-AF65-F5344CB8AC3E}">
        <p14:creationId xmlns:p14="http://schemas.microsoft.com/office/powerpoint/2010/main" val="776293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2B9CC2B3-537B-7D86-A48D-4BD675CEBBDF}"/>
            </a:ext>
          </a:extLst>
        </p:cNvPr>
        <p:cNvGrpSpPr/>
        <p:nvPr/>
      </p:nvGrpSpPr>
      <p:grpSpPr>
        <a:xfrm>
          <a:off x="0" y="0"/>
          <a:ext cx="0" cy="0"/>
          <a:chOff x="0" y="0"/>
          <a:chExt cx="0" cy="0"/>
        </a:xfrm>
      </p:grpSpPr>
      <p:sp>
        <p:nvSpPr>
          <p:cNvPr id="262" name="Google Shape;262;g54dda1946d_6_308:notes">
            <a:extLst>
              <a:ext uri="{FF2B5EF4-FFF2-40B4-BE49-F238E27FC236}">
                <a16:creationId xmlns:a16="http://schemas.microsoft.com/office/drawing/2014/main" id="{B5969986-C830-6DA4-5112-8DDB4FC025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6_308:notes">
            <a:extLst>
              <a:ext uri="{FF2B5EF4-FFF2-40B4-BE49-F238E27FC236}">
                <a16:creationId xmlns:a16="http://schemas.microsoft.com/office/drawing/2014/main" id="{D6FFE77C-56B0-3526-490E-174590F81B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495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A6BE8B39-05BD-CD84-F512-A3EECF2769C7}"/>
            </a:ext>
          </a:extLst>
        </p:cNvPr>
        <p:cNvGrpSpPr/>
        <p:nvPr/>
      </p:nvGrpSpPr>
      <p:grpSpPr>
        <a:xfrm>
          <a:off x="0" y="0"/>
          <a:ext cx="0" cy="0"/>
          <a:chOff x="0" y="0"/>
          <a:chExt cx="0" cy="0"/>
        </a:xfrm>
      </p:grpSpPr>
      <p:sp>
        <p:nvSpPr>
          <p:cNvPr id="262" name="Google Shape;262;g54dda1946d_6_308:notes">
            <a:extLst>
              <a:ext uri="{FF2B5EF4-FFF2-40B4-BE49-F238E27FC236}">
                <a16:creationId xmlns:a16="http://schemas.microsoft.com/office/drawing/2014/main" id="{9C410B66-AB9C-1489-4501-F50CD1203F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6_308:notes">
            <a:extLst>
              <a:ext uri="{FF2B5EF4-FFF2-40B4-BE49-F238E27FC236}">
                <a16:creationId xmlns:a16="http://schemas.microsoft.com/office/drawing/2014/main" id="{BCB11781-E7A3-F231-A953-DF83C2A6D7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14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4B2130AE-7C36-E94D-C3E0-5DBCA3888D83}"/>
            </a:ext>
          </a:extLst>
        </p:cNvPr>
        <p:cNvGrpSpPr/>
        <p:nvPr/>
      </p:nvGrpSpPr>
      <p:grpSpPr>
        <a:xfrm>
          <a:off x="0" y="0"/>
          <a:ext cx="0" cy="0"/>
          <a:chOff x="0" y="0"/>
          <a:chExt cx="0" cy="0"/>
        </a:xfrm>
      </p:grpSpPr>
      <p:sp>
        <p:nvSpPr>
          <p:cNvPr id="262" name="Google Shape;262;g54dda1946d_6_308:notes">
            <a:extLst>
              <a:ext uri="{FF2B5EF4-FFF2-40B4-BE49-F238E27FC236}">
                <a16:creationId xmlns:a16="http://schemas.microsoft.com/office/drawing/2014/main" id="{1853EA78-E3D8-6E51-0B44-C8BC00845A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6_308:notes">
            <a:extLst>
              <a:ext uri="{FF2B5EF4-FFF2-40B4-BE49-F238E27FC236}">
                <a16:creationId xmlns:a16="http://schemas.microsoft.com/office/drawing/2014/main" id="{778AA30E-34CC-E536-9FD9-A9AFB3B12A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30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44F92012-15DC-53EE-B1F4-17CCCA27AF3F}"/>
            </a:ext>
          </a:extLst>
        </p:cNvPr>
        <p:cNvGrpSpPr/>
        <p:nvPr/>
      </p:nvGrpSpPr>
      <p:grpSpPr>
        <a:xfrm>
          <a:off x="0" y="0"/>
          <a:ext cx="0" cy="0"/>
          <a:chOff x="0" y="0"/>
          <a:chExt cx="0" cy="0"/>
        </a:xfrm>
      </p:grpSpPr>
      <p:sp>
        <p:nvSpPr>
          <p:cNvPr id="262" name="Google Shape;262;g54dda1946d_6_308:notes">
            <a:extLst>
              <a:ext uri="{FF2B5EF4-FFF2-40B4-BE49-F238E27FC236}">
                <a16:creationId xmlns:a16="http://schemas.microsoft.com/office/drawing/2014/main" id="{A4A3A3B0-60F9-E594-C545-7550B431A8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6_308:notes">
            <a:extLst>
              <a:ext uri="{FF2B5EF4-FFF2-40B4-BE49-F238E27FC236}">
                <a16:creationId xmlns:a16="http://schemas.microsoft.com/office/drawing/2014/main" id="{1C22C8D0-822B-77BF-E09D-BA834258C9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62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BE00EA9F-8B93-841E-D7B6-12EFFD16EE09}"/>
            </a:ext>
          </a:extLst>
        </p:cNvPr>
        <p:cNvGrpSpPr/>
        <p:nvPr/>
      </p:nvGrpSpPr>
      <p:grpSpPr>
        <a:xfrm>
          <a:off x="0" y="0"/>
          <a:ext cx="0" cy="0"/>
          <a:chOff x="0" y="0"/>
          <a:chExt cx="0" cy="0"/>
        </a:xfrm>
      </p:grpSpPr>
      <p:sp>
        <p:nvSpPr>
          <p:cNvPr id="262" name="Google Shape;262;g54dda1946d_6_308:notes">
            <a:extLst>
              <a:ext uri="{FF2B5EF4-FFF2-40B4-BE49-F238E27FC236}">
                <a16:creationId xmlns:a16="http://schemas.microsoft.com/office/drawing/2014/main" id="{20EFB5BA-CFC9-430E-5FFA-ACD6201E3A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6_308:notes">
            <a:extLst>
              <a:ext uri="{FF2B5EF4-FFF2-40B4-BE49-F238E27FC236}">
                <a16:creationId xmlns:a16="http://schemas.microsoft.com/office/drawing/2014/main" id="{8A23471B-9719-DCFD-0C89-2446C6AEBF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25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74604541-9DA4-8ABF-76C3-9C165DF6F4DE}"/>
            </a:ext>
          </a:extLst>
        </p:cNvPr>
        <p:cNvGrpSpPr/>
        <p:nvPr/>
      </p:nvGrpSpPr>
      <p:grpSpPr>
        <a:xfrm>
          <a:off x="0" y="0"/>
          <a:ext cx="0" cy="0"/>
          <a:chOff x="0" y="0"/>
          <a:chExt cx="0" cy="0"/>
        </a:xfrm>
      </p:grpSpPr>
      <p:sp>
        <p:nvSpPr>
          <p:cNvPr id="262" name="Google Shape;262;g54dda1946d_6_308:notes">
            <a:extLst>
              <a:ext uri="{FF2B5EF4-FFF2-40B4-BE49-F238E27FC236}">
                <a16:creationId xmlns:a16="http://schemas.microsoft.com/office/drawing/2014/main" id="{29AAF6E8-33E6-5F5A-B0F5-790AFF3E9B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4dda1946d_6_308:notes">
            <a:extLst>
              <a:ext uri="{FF2B5EF4-FFF2-40B4-BE49-F238E27FC236}">
                <a16:creationId xmlns:a16="http://schemas.microsoft.com/office/drawing/2014/main" id="{864AB9AB-D0F1-3999-0C25-19F2AFD402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067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SG" sz="1800" dirty="0">
                <a:effectLst/>
                <a:latin typeface="Aptos" panose="020B0004020202020204" pitchFamily="34" charset="0"/>
                <a:ea typeface="Aptos" panose="020B0004020202020204" pitchFamily="34" charset="0"/>
                <a:cs typeface="Arial" panose="020B0604020202020204" pitchFamily="34" charset="0"/>
              </a:rPr>
              <a:t>High Risk:</a:t>
            </a:r>
          </a:p>
          <a:p>
            <a:pPr>
              <a:lnSpc>
                <a:spcPct val="115000"/>
              </a:lnSpc>
              <a:spcAft>
                <a:spcPts val="800"/>
              </a:spcAft>
              <a:buNone/>
            </a:pPr>
            <a:endParaRPr lang="en-SG" sz="18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buNone/>
            </a:pPr>
            <a:r>
              <a:rPr lang="en-SG" sz="1800" dirty="0">
                <a:effectLst/>
                <a:latin typeface="Aptos" panose="020B0004020202020204" pitchFamily="34" charset="0"/>
                <a:ea typeface="Aptos" panose="020B0004020202020204" pitchFamily="34" charset="0"/>
                <a:cs typeface="Arial" panose="020B0604020202020204" pitchFamily="34" charset="0"/>
              </a:rPr>
              <a:t>A Pima Indian woman </a:t>
            </a:r>
            <a:r>
              <a:rPr lang="en-SG" sz="1800" b="1" dirty="0">
                <a:effectLst/>
                <a:latin typeface="Aptos" panose="020B0004020202020204" pitchFamily="34" charset="0"/>
                <a:ea typeface="Aptos" panose="020B0004020202020204" pitchFamily="34" charset="0"/>
                <a:cs typeface="Arial" panose="020B0604020202020204" pitchFamily="34" charset="0"/>
              </a:rPr>
              <a:t>aged 45, </a:t>
            </a:r>
            <a:r>
              <a:rPr lang="en-SG" sz="1800" dirty="0">
                <a:effectLst/>
                <a:latin typeface="Aptos" panose="020B0004020202020204" pitchFamily="34" charset="0"/>
                <a:ea typeface="Aptos" panose="020B0004020202020204" pitchFamily="34" charset="0"/>
                <a:cs typeface="Arial" panose="020B0604020202020204" pitchFamily="34" charset="0"/>
              </a:rPr>
              <a:t>with a Diabetes Pedigree Function (DPF) of 0.08 and a glucose level of 189 mg/dL, presents a high risk of early-onset diabetes. Several clinical indicators support this assessment:</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Elevated Glucose Levels (189 mg/dL) – This measurement significantly exceeds the normal fasting glucose range (70–99 mg/dL) and </a:t>
            </a:r>
            <a:r>
              <a:rPr lang="en-SG" sz="1800" b="1" dirty="0">
                <a:effectLst/>
                <a:latin typeface="Aptos" panose="020B0004020202020204" pitchFamily="34" charset="0"/>
                <a:ea typeface="Aptos" panose="020B0004020202020204" pitchFamily="34" charset="0"/>
                <a:cs typeface="Arial" panose="020B0604020202020204" pitchFamily="34" charset="0"/>
              </a:rPr>
              <a:t>surpasses</a:t>
            </a:r>
            <a:r>
              <a:rPr lang="en-SG" sz="1800" dirty="0">
                <a:effectLst/>
                <a:latin typeface="Aptos" panose="020B0004020202020204" pitchFamily="34" charset="0"/>
                <a:ea typeface="Aptos" panose="020B0004020202020204" pitchFamily="34" charset="0"/>
                <a:cs typeface="Arial" panose="020B0604020202020204" pitchFamily="34" charset="0"/>
              </a:rPr>
              <a:t> the prediabetic threshold (100–125 mg/dL), suggesting </a:t>
            </a:r>
            <a:r>
              <a:rPr lang="en-SG" sz="1800" b="1" dirty="0" err="1">
                <a:effectLst/>
                <a:latin typeface="Aptos" panose="020B0004020202020204" pitchFamily="34" charset="0"/>
                <a:ea typeface="Aptos" panose="020B0004020202020204" pitchFamily="34" charset="0"/>
                <a:cs typeface="Arial" panose="020B0604020202020204" pitchFamily="34" charset="0"/>
              </a:rPr>
              <a:t>hyperglycemia</a:t>
            </a:r>
            <a:r>
              <a:rPr lang="en-SG" sz="1800" dirty="0">
                <a:effectLst/>
                <a:latin typeface="Aptos" panose="020B0004020202020204" pitchFamily="34" charset="0"/>
                <a:ea typeface="Aptos" panose="020B0004020202020204" pitchFamily="34" charset="0"/>
                <a:cs typeface="Arial" panose="020B0604020202020204" pitchFamily="34" charset="0"/>
              </a:rPr>
              <a:t>, a primary </a:t>
            </a:r>
            <a:r>
              <a:rPr lang="en-SG" sz="1800" b="1" dirty="0">
                <a:effectLst/>
                <a:latin typeface="Aptos" panose="020B0004020202020204" pitchFamily="34" charset="0"/>
                <a:ea typeface="Aptos" panose="020B0004020202020204" pitchFamily="34" charset="0"/>
                <a:cs typeface="Arial" panose="020B0604020202020204" pitchFamily="34" charset="0"/>
              </a:rPr>
              <a:t>indicator</a:t>
            </a:r>
            <a:r>
              <a:rPr lang="en-SG" sz="1800" dirty="0">
                <a:effectLst/>
                <a:latin typeface="Aptos" panose="020B0004020202020204" pitchFamily="34" charset="0"/>
                <a:ea typeface="Aptos" panose="020B0004020202020204" pitchFamily="34" charset="0"/>
                <a:cs typeface="Arial" panose="020B0604020202020204" pitchFamily="34" charset="0"/>
              </a:rPr>
              <a:t> of</a:t>
            </a:r>
            <a:r>
              <a:rPr lang="en-SG" sz="1800" b="1" dirty="0">
                <a:effectLst/>
                <a:latin typeface="Aptos" panose="020B0004020202020204" pitchFamily="34" charset="0"/>
                <a:ea typeface="Aptos" panose="020B0004020202020204" pitchFamily="34" charset="0"/>
                <a:cs typeface="Arial" panose="020B0604020202020204" pitchFamily="34" charset="0"/>
              </a:rPr>
              <a:t> diabetes mellitus</a:t>
            </a:r>
            <a:r>
              <a:rPr lang="en-SG" sz="1800" dirty="0">
                <a:effectLst/>
                <a:latin typeface="Aptos" panose="020B0004020202020204" pitchFamily="34" charset="0"/>
                <a:ea typeface="Aptos" panose="020B0004020202020204" pitchFamily="34" charset="0"/>
                <a:cs typeface="Arial" panose="020B0604020202020204" pitchFamily="34" charset="0"/>
              </a:rPr>
              <a:t>.</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Low Diabetes Pedigree Function (DPF) (0.08) – While a higher DPF is associated with a strong familial predisposition to diabetes, a low DPF does not preclude the risk of developing the condition. Instead, this finding suggests that non-genetic factors, such as environmental influences and lifestyle choices, may play a predominant role in disease progression.</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Maternal Age (45) and Pregnancy History (3 pregnancies) – Epidemiological research indicates that women over the age of 45 who have experienced multiple pregnancies are at an </a:t>
            </a:r>
            <a:r>
              <a:rPr lang="en-SG" sz="1800" b="1" dirty="0">
                <a:effectLst/>
                <a:latin typeface="Aptos" panose="020B0004020202020204" pitchFamily="34" charset="0"/>
                <a:ea typeface="Aptos" panose="020B0004020202020204" pitchFamily="34" charset="0"/>
                <a:cs typeface="Arial" panose="020B0604020202020204" pitchFamily="34" charset="0"/>
              </a:rPr>
              <a:t>increased risk of developing type 2 diabetes.</a:t>
            </a:r>
            <a:r>
              <a:rPr lang="en-SG" sz="1800" dirty="0">
                <a:effectLst/>
                <a:latin typeface="Aptos" panose="020B0004020202020204" pitchFamily="34" charset="0"/>
                <a:ea typeface="Aptos" panose="020B0004020202020204" pitchFamily="34" charset="0"/>
                <a:cs typeface="Arial" panose="020B0604020202020204" pitchFamily="34" charset="0"/>
              </a:rPr>
              <a:t> This correlation is partly due to the physiological changes associated with pregnancy, including gestational diabetes, which can contribute to long-term metabolic dysregulation.</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Absence of Measurable Insulin (0) and Blood Pressure (0 mmHg) – The reported absence of insulin secretion suggests potential pancreatic beta-cell dysfunction, impairing glucose regulation. Additionally, an extremely low or unrecorded blood pressure measurement may indicate an underlying circulatory or metabolic disorder, further exacerbating the likelihood of diabetes onset.</a:t>
            </a:r>
          </a:p>
          <a:p>
            <a:pPr>
              <a:lnSpc>
                <a:spcPct val="115000"/>
              </a:lnSpc>
              <a:spcAft>
                <a:spcPts val="800"/>
              </a:spcAft>
            </a:pPr>
            <a:endParaRPr lang="en-SG" sz="18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r>
              <a:rPr lang="en-SG" sz="1800" dirty="0">
                <a:effectLst/>
                <a:latin typeface="Aptos" panose="020B0004020202020204" pitchFamily="34" charset="0"/>
                <a:ea typeface="Aptos" panose="020B0004020202020204" pitchFamily="34" charset="0"/>
                <a:cs typeface="Arial" panose="020B0604020202020204" pitchFamily="34" charset="0"/>
              </a:rPr>
              <a:t>Based on these clinical parameters, the </a:t>
            </a:r>
            <a:r>
              <a:rPr lang="en-SG" sz="1800" dirty="0" err="1">
                <a:effectLst/>
                <a:latin typeface="Aptos" panose="020B0004020202020204" pitchFamily="34" charset="0"/>
                <a:ea typeface="Aptos" panose="020B0004020202020204" pitchFamily="34" charset="0"/>
                <a:cs typeface="Arial" panose="020B0604020202020204" pitchFamily="34" charset="0"/>
              </a:rPr>
              <a:t>Diasense</a:t>
            </a:r>
            <a:r>
              <a:rPr lang="en-SG" sz="1800" dirty="0">
                <a:effectLst/>
                <a:latin typeface="Aptos" panose="020B0004020202020204" pitchFamily="34" charset="0"/>
                <a:ea typeface="Aptos" panose="020B0004020202020204" pitchFamily="34" charset="0"/>
                <a:cs typeface="Arial" panose="020B0604020202020204" pitchFamily="34" charset="0"/>
              </a:rPr>
              <a:t> AI system estimates an 85.54% probability of diabetes for this individual, highlighting the need for immediate medical evaluation and targeted interventions to mitigate disease progression.</a:t>
            </a:r>
          </a:p>
          <a:p>
            <a:pPr>
              <a:lnSpc>
                <a:spcPct val="115000"/>
              </a:lnSpc>
              <a:spcAft>
                <a:spcPts val="800"/>
              </a:spcAft>
            </a:pPr>
            <a:endParaRPr lang="en-SG" sz="18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endParaRPr lang="en-SG" sz="18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buNone/>
            </a:pPr>
            <a:r>
              <a:rPr lang="en-SG" sz="1800" dirty="0">
                <a:effectLst/>
                <a:latin typeface="Aptos" panose="020B0004020202020204" pitchFamily="34" charset="0"/>
                <a:ea typeface="Aptos" panose="020B0004020202020204" pitchFamily="34" charset="0"/>
                <a:cs typeface="Arial" panose="020B0604020202020204" pitchFamily="34" charset="0"/>
              </a:rPr>
              <a:t>Low Risk:</a:t>
            </a:r>
            <a:br>
              <a:rPr lang="en-SG" sz="1800" dirty="0">
                <a:effectLst/>
                <a:latin typeface="Aptos" panose="020B0004020202020204" pitchFamily="34" charset="0"/>
                <a:ea typeface="Aptos" panose="020B0004020202020204" pitchFamily="34" charset="0"/>
                <a:cs typeface="Arial" panose="020B0604020202020204" pitchFamily="34" charset="0"/>
              </a:rPr>
            </a:br>
            <a:br>
              <a:rPr lang="en-SG" sz="1800" dirty="0">
                <a:effectLst/>
                <a:latin typeface="Aptos" panose="020B0004020202020204" pitchFamily="34" charset="0"/>
                <a:ea typeface="Aptos" panose="020B0004020202020204" pitchFamily="34" charset="0"/>
                <a:cs typeface="Arial" panose="020B0604020202020204" pitchFamily="34" charset="0"/>
              </a:rPr>
            </a:br>
            <a:r>
              <a:rPr lang="en-SG" sz="1800" b="1" dirty="0">
                <a:effectLst/>
                <a:latin typeface="Aptos" panose="020B0004020202020204" pitchFamily="34" charset="0"/>
                <a:ea typeface="Aptos" panose="020B0004020202020204" pitchFamily="34" charset="0"/>
                <a:cs typeface="Arial" panose="020B0604020202020204" pitchFamily="34" charset="0"/>
              </a:rPr>
              <a:t>For a Pima Indian woman aged 20 with the given health parameters, the </a:t>
            </a:r>
            <a:r>
              <a:rPr lang="en-SG" sz="1800" b="1" dirty="0" err="1">
                <a:effectLst/>
                <a:latin typeface="Aptos" panose="020B0004020202020204" pitchFamily="34" charset="0"/>
                <a:ea typeface="Aptos" panose="020B0004020202020204" pitchFamily="34" charset="0"/>
                <a:cs typeface="Arial" panose="020B0604020202020204" pitchFamily="34" charset="0"/>
              </a:rPr>
              <a:t>Diasense</a:t>
            </a:r>
            <a:r>
              <a:rPr lang="en-SG" sz="1800" b="1" dirty="0">
                <a:effectLst/>
                <a:latin typeface="Aptos" panose="020B0004020202020204" pitchFamily="34" charset="0"/>
                <a:ea typeface="Aptos" panose="020B0004020202020204" pitchFamily="34" charset="0"/>
                <a:cs typeface="Arial" panose="020B0604020202020204" pitchFamily="34" charset="0"/>
              </a:rPr>
              <a:t> AI system predicts a low diabetes risk (29.11%). The implications of these factors are as follows:</a:t>
            </a:r>
            <a:endParaRPr lang="en-SG" sz="18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Young Age (20 years old) – Youth is a protective factor against type 2 diabetes, as metabolic function and insulin sensitivity tend to be more efficient in younger individuals.</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Low BMI (10) – A BMI of 10 is extremely low, potentially indicating underweight status or malnutrition. While obesity is a major risk factor for diabetes, being severely underweight may suggest other health concerns, including nutritional deficiencies.</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No Pregnancies (0) – The absence of pregnancies eliminates any risk related to gestational diabetes, a condition that can increase susceptibility to type 2 diabetes later in life.</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Extremely Low Glucose (4 mg/dL) – This value is abnormally low, likely an error, as normal fasting glucose ranges from 70 to 99 mg/dL. If accurate, such a low glucose level could indicate </a:t>
            </a:r>
            <a:r>
              <a:rPr lang="en-SG" sz="1800" dirty="0" err="1">
                <a:effectLst/>
                <a:latin typeface="Aptos" panose="020B0004020202020204" pitchFamily="34" charset="0"/>
                <a:ea typeface="Aptos" panose="020B0004020202020204" pitchFamily="34" charset="0"/>
                <a:cs typeface="Arial" panose="020B0604020202020204" pitchFamily="34" charset="0"/>
              </a:rPr>
              <a:t>hypoglycemia</a:t>
            </a:r>
            <a:r>
              <a:rPr lang="en-SG" sz="1800" dirty="0">
                <a:effectLst/>
                <a:latin typeface="Aptos" panose="020B0004020202020204" pitchFamily="34" charset="0"/>
                <a:ea typeface="Aptos" panose="020B0004020202020204" pitchFamily="34" charset="0"/>
                <a:cs typeface="Arial" panose="020B0604020202020204" pitchFamily="34" charset="0"/>
              </a:rPr>
              <a:t>, which is not typically linked to diabetes but may suggest other metabolic or endocrine disorders.</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Insulin = 0 – The lack of measurable insulin is concerning, as it suggests a possible issue with insulin production. However, in the absence of </a:t>
            </a:r>
            <a:r>
              <a:rPr lang="en-SG" sz="1800" dirty="0" err="1">
                <a:effectLst/>
                <a:latin typeface="Aptos" panose="020B0004020202020204" pitchFamily="34" charset="0"/>
                <a:ea typeface="Aptos" panose="020B0004020202020204" pitchFamily="34" charset="0"/>
                <a:cs typeface="Arial" panose="020B0604020202020204" pitchFamily="34" charset="0"/>
              </a:rPr>
              <a:t>hyperglycemia</a:t>
            </a:r>
            <a:r>
              <a:rPr lang="en-SG" sz="1800" dirty="0">
                <a:effectLst/>
                <a:latin typeface="Aptos" panose="020B0004020202020204" pitchFamily="34" charset="0"/>
                <a:ea typeface="Aptos" panose="020B0004020202020204" pitchFamily="34" charset="0"/>
                <a:cs typeface="Arial" panose="020B0604020202020204" pitchFamily="34" charset="0"/>
              </a:rPr>
              <a:t>, this may not immediately indicate diabetes.</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Blood Pressure (45 mmHg) – This is significantly below the normal range (typically 90/60 mmHg or higher). If accurate, such a low blood pressure might indicate hypotension, which could be due to dehydration, malnutrition, or another underlying condition.</a:t>
            </a:r>
          </a:p>
          <a:p>
            <a:pPr marL="342900" lvl="0" indent="-342900">
              <a:lnSpc>
                <a:spcPct val="115000"/>
              </a:lnSpc>
              <a:spcAft>
                <a:spcPts val="800"/>
              </a:spcAft>
              <a:buFont typeface="+mj-lt"/>
              <a:buAutoNum type="arabicPeriod"/>
              <a:tabLst>
                <a:tab pos="457200" algn="l"/>
              </a:tabLst>
            </a:pPr>
            <a:r>
              <a:rPr lang="en-SG" sz="1800" dirty="0">
                <a:effectLst/>
                <a:latin typeface="Aptos" panose="020B0004020202020204" pitchFamily="34" charset="0"/>
                <a:ea typeface="Aptos" panose="020B0004020202020204" pitchFamily="34" charset="0"/>
                <a:cs typeface="Arial" panose="020B0604020202020204" pitchFamily="34" charset="0"/>
              </a:rPr>
              <a:t>Moderate Diabetes Pedigree Function (DPF = 0.47) – A moderate DPF suggests a moderate genetic predisposition to diabetes, meaning family history could play a role, but environmental and lifestyle factors remain critical determinants.</a:t>
            </a:r>
          </a:p>
          <a:p>
            <a:pPr>
              <a:lnSpc>
                <a:spcPct val="115000"/>
              </a:lnSpc>
              <a:spcAft>
                <a:spcPts val="800"/>
              </a:spcAft>
            </a:pPr>
            <a:r>
              <a:rPr lang="en-US" sz="1800" dirty="0">
                <a:effectLst/>
                <a:latin typeface="Aptos" panose="020B0004020202020204" pitchFamily="34" charset="0"/>
                <a:ea typeface="Times New Roman" panose="02020603050405020304" pitchFamily="18" charset="0"/>
                <a:cs typeface="Times New Roman" panose="02020603050405020304" pitchFamily="18" charset="0"/>
              </a:rPr>
              <a:t>The </a:t>
            </a: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Diasense</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AI system predicts a low diabetes risk (29.11%) for this individual. However, the extremely low BMI, glucose, and blood pressure levels may indicate potential nutritional deficiencies or underlying metabolic disorders that warrant medical attention. Despite the low risk of diabetes, maintaining a balanced diet, regular physical activity, and routine health check-ups is essential for long-term metabolic health and overall well-being.</a:t>
            </a:r>
            <a:br>
              <a:rPr lang="en-US" sz="1800" dirty="0">
                <a:effectLst/>
                <a:latin typeface="Aptos" panose="020B0004020202020204" pitchFamily="34" charset="0"/>
                <a:ea typeface="Aptos" panose="020B0004020202020204" pitchFamily="34" charset="0"/>
                <a:cs typeface="Arial" panose="020B0604020202020204" pitchFamily="34" charset="0"/>
              </a:rPr>
            </a:br>
            <a:endParaRPr lang="en-SG" sz="18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br>
              <a:rPr lang="en-SG" sz="1800" dirty="0">
                <a:effectLst/>
                <a:latin typeface="Aptos" panose="020B0004020202020204" pitchFamily="34" charset="0"/>
                <a:ea typeface="Aptos" panose="020B0004020202020204" pitchFamily="34" charset="0"/>
                <a:cs typeface="Arial" panose="020B0604020202020204" pitchFamily="34" charset="0"/>
              </a:rPr>
            </a:br>
            <a:endParaRPr lang="en-SG" sz="1800" dirty="0">
              <a:effectLst/>
              <a:latin typeface="Aptos" panose="020B0004020202020204" pitchFamily="34" charset="0"/>
              <a:ea typeface="Aptos" panose="020B0004020202020204" pitchFamily="34" charset="0"/>
              <a:cs typeface="Arial" panose="020B0604020202020204" pitchFamily="34" charset="0"/>
            </a:endParaRPr>
          </a:p>
          <a:p>
            <a:endParaRPr lang="en-SG" dirty="0"/>
          </a:p>
        </p:txBody>
      </p:sp>
      <p:sp>
        <p:nvSpPr>
          <p:cNvPr id="4" name="Slide Number Placeholder 3"/>
          <p:cNvSpPr>
            <a:spLocks noGrp="1"/>
          </p:cNvSpPr>
          <p:nvPr>
            <p:ph type="sldNum" sz="quarter" idx="5"/>
          </p:nvPr>
        </p:nvSpPr>
        <p:spPr/>
        <p:txBody>
          <a:bodyPr/>
          <a:lstStyle/>
          <a:p>
            <a:fld id="{9AE8B1CD-56CF-4646-A832-53B4F8F03655}" type="slidenum">
              <a:rPr lang="en-SG" smtClean="0"/>
              <a:t>16</a:t>
            </a:fld>
            <a:endParaRPr lang="en-SG"/>
          </a:p>
        </p:txBody>
      </p:sp>
    </p:spTree>
    <p:extLst>
      <p:ext uri="{BB962C8B-B14F-4D97-AF65-F5344CB8AC3E}">
        <p14:creationId xmlns:p14="http://schemas.microsoft.com/office/powerpoint/2010/main" val="4093293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0000"/>
          </a:blip>
          <a:stretch>
            <a:fillRect/>
          </a:stretch>
        </p:blipFill>
        <p:spPr>
          <a:xfrm>
            <a:off x="8090557" y="-2341294"/>
            <a:ext cx="6121233" cy="6121233"/>
          </a:xfrm>
          <a:prstGeom prst="rect">
            <a:avLst/>
          </a:prstGeom>
          <a:noFill/>
          <a:ln>
            <a:noFill/>
          </a:ln>
        </p:spPr>
      </p:pic>
      <p:sp>
        <p:nvSpPr>
          <p:cNvPr id="10" name="Google Shape;10;p2"/>
          <p:cNvSpPr txBox="1">
            <a:spLocks noGrp="1"/>
          </p:cNvSpPr>
          <p:nvPr>
            <p:ph type="ctrTitle"/>
          </p:nvPr>
        </p:nvSpPr>
        <p:spPr>
          <a:xfrm>
            <a:off x="950967" y="1572817"/>
            <a:ext cx="8466800" cy="1931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950967" y="4733584"/>
            <a:ext cx="8466800" cy="55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2" name="Google Shape;12;p2"/>
          <p:cNvSpPr txBox="1">
            <a:spLocks noGrp="1"/>
          </p:cNvSpPr>
          <p:nvPr>
            <p:ph type="ctrTitle" idx="2"/>
          </p:nvPr>
        </p:nvSpPr>
        <p:spPr>
          <a:xfrm>
            <a:off x="950967" y="3504417"/>
            <a:ext cx="8466800" cy="764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191919"/>
              </a:buClr>
              <a:buSzPts val="5200"/>
              <a:buNone/>
              <a:defRPr sz="4800"/>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endParaRPr/>
          </a:p>
        </p:txBody>
      </p:sp>
      <p:grpSp>
        <p:nvGrpSpPr>
          <p:cNvPr id="13" name="Google Shape;13;p2"/>
          <p:cNvGrpSpPr/>
          <p:nvPr/>
        </p:nvGrpSpPr>
        <p:grpSpPr>
          <a:xfrm>
            <a:off x="237033" y="237033"/>
            <a:ext cx="11718000" cy="6383867"/>
            <a:chOff x="177775" y="177775"/>
            <a:chExt cx="8788500" cy="4787900"/>
          </a:xfrm>
        </p:grpSpPr>
        <p:sp>
          <p:nvSpPr>
            <p:cNvPr id="14" name="Google Shape;14;p2"/>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5" name="Google Shape;15;p2"/>
            <p:cNvSpPr/>
            <p:nvPr/>
          </p:nvSpPr>
          <p:spPr>
            <a:xfrm rot="10800000">
              <a:off x="58965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7" name="Google Shape;17;p2"/>
            <p:cNvSpPr/>
            <p:nvPr/>
          </p:nvSpPr>
          <p:spPr>
            <a:xfrm>
              <a:off x="26970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035927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Tree>
    <p:extLst>
      <p:ext uri="{BB962C8B-B14F-4D97-AF65-F5344CB8AC3E}">
        <p14:creationId xmlns:p14="http://schemas.microsoft.com/office/powerpoint/2010/main" val="463625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title" idx="2" hasCustomPrompt="1"/>
          </p:nvPr>
        </p:nvSpPr>
        <p:spPr>
          <a:xfrm>
            <a:off x="959967" y="2136537"/>
            <a:ext cx="10708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2pPr>
            <a:lvl3pPr lvl="2"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3pPr>
            <a:lvl4pPr lvl="3"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4pPr>
            <a:lvl5pPr lvl="4"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5pPr>
            <a:lvl6pPr lvl="5"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6pPr>
            <a:lvl7pPr lvl="6"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7pPr>
            <a:lvl8pPr lvl="7"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8pPr>
            <a:lvl9pPr lvl="8"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9pPr>
          </a:lstStyle>
          <a:p>
            <a:r>
              <a:t>xx%</a:t>
            </a:r>
          </a:p>
        </p:txBody>
      </p:sp>
      <p:sp>
        <p:nvSpPr>
          <p:cNvPr id="96" name="Google Shape;96;p13"/>
          <p:cNvSpPr txBox="1">
            <a:spLocks noGrp="1"/>
          </p:cNvSpPr>
          <p:nvPr>
            <p:ph type="title" idx="3" hasCustomPrompt="1"/>
          </p:nvPr>
        </p:nvSpPr>
        <p:spPr>
          <a:xfrm>
            <a:off x="6200800" y="2136525"/>
            <a:ext cx="10708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2pPr>
            <a:lvl3pPr lvl="2"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3pPr>
            <a:lvl4pPr lvl="3"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4pPr>
            <a:lvl5pPr lvl="4"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5pPr>
            <a:lvl6pPr lvl="5"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6pPr>
            <a:lvl7pPr lvl="6"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7pPr>
            <a:lvl8pPr lvl="7"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8pPr>
            <a:lvl9pPr lvl="8"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9pPr>
          </a:lstStyle>
          <a:p>
            <a:r>
              <a:t>xx%</a:t>
            </a:r>
          </a:p>
        </p:txBody>
      </p:sp>
      <p:sp>
        <p:nvSpPr>
          <p:cNvPr id="97" name="Google Shape;97;p13"/>
          <p:cNvSpPr txBox="1">
            <a:spLocks noGrp="1"/>
          </p:cNvSpPr>
          <p:nvPr>
            <p:ph type="title" idx="4" hasCustomPrompt="1"/>
          </p:nvPr>
        </p:nvSpPr>
        <p:spPr>
          <a:xfrm>
            <a:off x="959955" y="3210147"/>
            <a:ext cx="10708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2pPr>
            <a:lvl3pPr lvl="2"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3pPr>
            <a:lvl4pPr lvl="3"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4pPr>
            <a:lvl5pPr lvl="4"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5pPr>
            <a:lvl6pPr lvl="5"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6pPr>
            <a:lvl7pPr lvl="6"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7pPr>
            <a:lvl8pPr lvl="7"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8pPr>
            <a:lvl9pPr lvl="8"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9pPr>
          </a:lstStyle>
          <a:p>
            <a:r>
              <a:t>xx%</a:t>
            </a:r>
          </a:p>
        </p:txBody>
      </p:sp>
      <p:sp>
        <p:nvSpPr>
          <p:cNvPr id="98" name="Google Shape;98;p13"/>
          <p:cNvSpPr txBox="1">
            <a:spLocks noGrp="1"/>
          </p:cNvSpPr>
          <p:nvPr>
            <p:ph type="title" idx="5" hasCustomPrompt="1"/>
          </p:nvPr>
        </p:nvSpPr>
        <p:spPr>
          <a:xfrm>
            <a:off x="6200788" y="3210125"/>
            <a:ext cx="10708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2pPr>
            <a:lvl3pPr lvl="2"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3pPr>
            <a:lvl4pPr lvl="3"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4pPr>
            <a:lvl5pPr lvl="4"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5pPr>
            <a:lvl6pPr lvl="5"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6pPr>
            <a:lvl7pPr lvl="6"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7pPr>
            <a:lvl8pPr lvl="7"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8pPr>
            <a:lvl9pPr lvl="8"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9pPr>
          </a:lstStyle>
          <a:p>
            <a:r>
              <a:t>xx%</a:t>
            </a:r>
          </a:p>
        </p:txBody>
      </p:sp>
      <p:sp>
        <p:nvSpPr>
          <p:cNvPr id="99" name="Google Shape;99;p13"/>
          <p:cNvSpPr txBox="1">
            <a:spLocks noGrp="1"/>
          </p:cNvSpPr>
          <p:nvPr>
            <p:ph type="title" idx="6" hasCustomPrompt="1"/>
          </p:nvPr>
        </p:nvSpPr>
        <p:spPr>
          <a:xfrm>
            <a:off x="959977" y="4283747"/>
            <a:ext cx="10708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2pPr>
            <a:lvl3pPr lvl="2"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3pPr>
            <a:lvl4pPr lvl="3"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4pPr>
            <a:lvl5pPr lvl="4"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5pPr>
            <a:lvl6pPr lvl="5"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6pPr>
            <a:lvl7pPr lvl="6"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7pPr>
            <a:lvl8pPr lvl="7"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8pPr>
            <a:lvl9pPr lvl="8"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9pPr>
          </a:lstStyle>
          <a:p>
            <a:r>
              <a:t>xx%</a:t>
            </a:r>
          </a:p>
        </p:txBody>
      </p:sp>
      <p:sp>
        <p:nvSpPr>
          <p:cNvPr id="100" name="Google Shape;100;p13"/>
          <p:cNvSpPr txBox="1">
            <a:spLocks noGrp="1"/>
          </p:cNvSpPr>
          <p:nvPr>
            <p:ph type="title" idx="7" hasCustomPrompt="1"/>
          </p:nvPr>
        </p:nvSpPr>
        <p:spPr>
          <a:xfrm>
            <a:off x="6200811" y="4283725"/>
            <a:ext cx="10708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2pPr>
            <a:lvl3pPr lvl="2"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3pPr>
            <a:lvl4pPr lvl="3"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4pPr>
            <a:lvl5pPr lvl="4"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5pPr>
            <a:lvl6pPr lvl="5"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6pPr>
            <a:lvl7pPr lvl="6"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7pPr>
            <a:lvl8pPr lvl="7"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8pPr>
            <a:lvl9pPr lvl="8" rtl="0">
              <a:spcBef>
                <a:spcPts val="0"/>
              </a:spcBef>
              <a:spcAft>
                <a:spcPts val="0"/>
              </a:spcAft>
              <a:buSzPts val="3000"/>
              <a:buFont typeface="Maven Pro SemiBold"/>
              <a:buNone/>
              <a:defRPr sz="4000" b="0">
                <a:latin typeface="Maven Pro SemiBold"/>
                <a:ea typeface="Maven Pro SemiBold"/>
                <a:cs typeface="Maven Pro SemiBold"/>
                <a:sym typeface="Maven Pro SemiBold"/>
              </a:defRPr>
            </a:lvl9pPr>
          </a:lstStyle>
          <a:p>
            <a:r>
              <a:t>xx%</a:t>
            </a:r>
          </a:p>
        </p:txBody>
      </p:sp>
      <p:sp>
        <p:nvSpPr>
          <p:cNvPr id="101" name="Google Shape;101;p13"/>
          <p:cNvSpPr txBox="1">
            <a:spLocks noGrp="1"/>
          </p:cNvSpPr>
          <p:nvPr>
            <p:ph type="subTitle" idx="1"/>
          </p:nvPr>
        </p:nvSpPr>
        <p:spPr>
          <a:xfrm>
            <a:off x="2030767" y="2136537"/>
            <a:ext cx="3361600" cy="60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sp>
        <p:nvSpPr>
          <p:cNvPr id="102" name="Google Shape;102;p13"/>
          <p:cNvSpPr txBox="1">
            <a:spLocks noGrp="1"/>
          </p:cNvSpPr>
          <p:nvPr>
            <p:ph type="subTitle" idx="8"/>
          </p:nvPr>
        </p:nvSpPr>
        <p:spPr>
          <a:xfrm>
            <a:off x="2030755" y="3210147"/>
            <a:ext cx="3361600" cy="60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sp>
        <p:nvSpPr>
          <p:cNvPr id="103" name="Google Shape;103;p13"/>
          <p:cNvSpPr txBox="1">
            <a:spLocks noGrp="1"/>
          </p:cNvSpPr>
          <p:nvPr>
            <p:ph type="subTitle" idx="9"/>
          </p:nvPr>
        </p:nvSpPr>
        <p:spPr>
          <a:xfrm>
            <a:off x="2030777" y="4283747"/>
            <a:ext cx="3361600" cy="60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sp>
        <p:nvSpPr>
          <p:cNvPr id="104" name="Google Shape;104;p13"/>
          <p:cNvSpPr txBox="1">
            <a:spLocks noGrp="1"/>
          </p:cNvSpPr>
          <p:nvPr>
            <p:ph type="subTitle" idx="13"/>
          </p:nvPr>
        </p:nvSpPr>
        <p:spPr>
          <a:xfrm>
            <a:off x="7271600" y="2136525"/>
            <a:ext cx="3361600" cy="60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sp>
        <p:nvSpPr>
          <p:cNvPr id="105" name="Google Shape;105;p13"/>
          <p:cNvSpPr txBox="1">
            <a:spLocks noGrp="1"/>
          </p:cNvSpPr>
          <p:nvPr>
            <p:ph type="subTitle" idx="14"/>
          </p:nvPr>
        </p:nvSpPr>
        <p:spPr>
          <a:xfrm>
            <a:off x="7271588" y="3210125"/>
            <a:ext cx="3361600" cy="60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sp>
        <p:nvSpPr>
          <p:cNvPr id="106" name="Google Shape;106;p13"/>
          <p:cNvSpPr txBox="1">
            <a:spLocks noGrp="1"/>
          </p:cNvSpPr>
          <p:nvPr>
            <p:ph type="subTitle" idx="15"/>
          </p:nvPr>
        </p:nvSpPr>
        <p:spPr>
          <a:xfrm>
            <a:off x="7271611" y="4283725"/>
            <a:ext cx="3361600" cy="609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pic>
        <p:nvPicPr>
          <p:cNvPr id="107" name="Google Shape;107;p13"/>
          <p:cNvPicPr preferRelativeResize="0"/>
          <p:nvPr/>
        </p:nvPicPr>
        <p:blipFill>
          <a:blip r:embed="rId2">
            <a:alphaModFix amt="30000"/>
          </a:blip>
          <a:stretch>
            <a:fillRect/>
          </a:stretch>
        </p:blipFill>
        <p:spPr>
          <a:xfrm>
            <a:off x="7714090" y="-2844943"/>
            <a:ext cx="6121233" cy="6121233"/>
          </a:xfrm>
          <a:prstGeom prst="rect">
            <a:avLst/>
          </a:prstGeom>
          <a:noFill/>
          <a:ln>
            <a:noFill/>
          </a:ln>
        </p:spPr>
      </p:pic>
      <p:grpSp>
        <p:nvGrpSpPr>
          <p:cNvPr id="108" name="Google Shape;108;p13"/>
          <p:cNvGrpSpPr/>
          <p:nvPr/>
        </p:nvGrpSpPr>
        <p:grpSpPr>
          <a:xfrm>
            <a:off x="237033" y="237033"/>
            <a:ext cx="11718000" cy="6383867"/>
            <a:chOff x="177775" y="177775"/>
            <a:chExt cx="8788500" cy="4787900"/>
          </a:xfrm>
        </p:grpSpPr>
        <p:sp>
          <p:nvSpPr>
            <p:cNvPr id="109" name="Google Shape;109;p13"/>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10" name="Google Shape;110;p13"/>
            <p:cNvSpPr/>
            <p:nvPr/>
          </p:nvSpPr>
          <p:spPr>
            <a:xfrm>
              <a:off x="26970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13"/>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1071167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14" name="Google Shape;114;p14"/>
          <p:cNvPicPr preferRelativeResize="0"/>
          <p:nvPr/>
        </p:nvPicPr>
        <p:blipFill>
          <a:blip r:embed="rId2">
            <a:alphaModFix amt="30000"/>
          </a:blip>
          <a:stretch>
            <a:fillRect/>
          </a:stretch>
        </p:blipFill>
        <p:spPr>
          <a:xfrm>
            <a:off x="8340606" y="-3357161"/>
            <a:ext cx="6121233" cy="6121233"/>
          </a:xfrm>
          <a:prstGeom prst="rect">
            <a:avLst/>
          </a:prstGeom>
          <a:noFill/>
          <a:ln>
            <a:noFill/>
          </a:ln>
        </p:spPr>
      </p:pic>
      <p:grpSp>
        <p:nvGrpSpPr>
          <p:cNvPr id="115" name="Google Shape;115;p14"/>
          <p:cNvGrpSpPr/>
          <p:nvPr/>
        </p:nvGrpSpPr>
        <p:grpSpPr>
          <a:xfrm>
            <a:off x="237033" y="237033"/>
            <a:ext cx="11718000" cy="6383867"/>
            <a:chOff x="177775" y="177775"/>
            <a:chExt cx="8788500" cy="4787900"/>
          </a:xfrm>
        </p:grpSpPr>
        <p:sp>
          <p:nvSpPr>
            <p:cNvPr id="116" name="Google Shape;116;p14"/>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17" name="Google Shape;117;p14"/>
            <p:cNvSpPr/>
            <p:nvPr/>
          </p:nvSpPr>
          <p:spPr>
            <a:xfrm>
              <a:off x="26970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 name="Google Shape;118;p14"/>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3883332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21" name="Google Shape;121;p15"/>
          <p:cNvPicPr preferRelativeResize="0"/>
          <p:nvPr/>
        </p:nvPicPr>
        <p:blipFill>
          <a:blip r:embed="rId2">
            <a:alphaModFix amt="30000"/>
          </a:blip>
          <a:stretch>
            <a:fillRect/>
          </a:stretch>
        </p:blipFill>
        <p:spPr>
          <a:xfrm>
            <a:off x="8581390" y="4045873"/>
            <a:ext cx="6121233" cy="6121233"/>
          </a:xfrm>
          <a:prstGeom prst="rect">
            <a:avLst/>
          </a:prstGeom>
          <a:noFill/>
          <a:ln>
            <a:noFill/>
          </a:ln>
        </p:spPr>
      </p:pic>
      <p:grpSp>
        <p:nvGrpSpPr>
          <p:cNvPr id="122" name="Google Shape;122;p15"/>
          <p:cNvGrpSpPr/>
          <p:nvPr/>
        </p:nvGrpSpPr>
        <p:grpSpPr>
          <a:xfrm>
            <a:off x="237033" y="237033"/>
            <a:ext cx="11718000" cy="6383867"/>
            <a:chOff x="177775" y="177775"/>
            <a:chExt cx="8788500" cy="4787900"/>
          </a:xfrm>
        </p:grpSpPr>
        <p:sp>
          <p:nvSpPr>
            <p:cNvPr id="123" name="Google Shape;123;p15"/>
            <p:cNvSpPr/>
            <p:nvPr/>
          </p:nvSpPr>
          <p:spPr>
            <a:xfrm rot="10800000" flipH="1">
              <a:off x="27534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15"/>
            <p:cNvSpPr/>
            <p:nvPr/>
          </p:nvSpPr>
          <p:spPr>
            <a:xfrm flipH="1">
              <a:off x="87823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25" name="Google Shape;125;p15"/>
            <p:cNvSpPr/>
            <p:nvPr/>
          </p:nvSpPr>
          <p:spPr>
            <a:xfrm flipH="1">
              <a:off x="1777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3186571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28" name="Google Shape;128;p16"/>
          <p:cNvPicPr preferRelativeResize="0"/>
          <p:nvPr/>
        </p:nvPicPr>
        <p:blipFill>
          <a:blip r:embed="rId2">
            <a:alphaModFix amt="30000"/>
          </a:blip>
          <a:stretch>
            <a:fillRect/>
          </a:stretch>
        </p:blipFill>
        <p:spPr>
          <a:xfrm>
            <a:off x="9368824" y="-3060561"/>
            <a:ext cx="6121233" cy="6121233"/>
          </a:xfrm>
          <a:prstGeom prst="rect">
            <a:avLst/>
          </a:prstGeom>
          <a:noFill/>
          <a:ln>
            <a:noFill/>
          </a:ln>
        </p:spPr>
      </p:pic>
      <p:grpSp>
        <p:nvGrpSpPr>
          <p:cNvPr id="129" name="Google Shape;129;p16"/>
          <p:cNvGrpSpPr/>
          <p:nvPr/>
        </p:nvGrpSpPr>
        <p:grpSpPr>
          <a:xfrm>
            <a:off x="237033" y="237033"/>
            <a:ext cx="11718000" cy="6383867"/>
            <a:chOff x="177775" y="177775"/>
            <a:chExt cx="8788500" cy="4787900"/>
          </a:xfrm>
        </p:grpSpPr>
        <p:sp>
          <p:nvSpPr>
            <p:cNvPr id="130" name="Google Shape;130;p16"/>
            <p:cNvSpPr/>
            <p:nvPr/>
          </p:nvSpPr>
          <p:spPr>
            <a:xfrm rot="10800000">
              <a:off x="58965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16"/>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32" name="Google Shape;132;p16"/>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883368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Maven Pro SemiBold"/>
              <a:buNone/>
              <a:defRPr b="0">
                <a:latin typeface="Maven Pro SemiBold"/>
                <a:ea typeface="Maven Pro SemiBold"/>
                <a:cs typeface="Maven Pro SemiBold"/>
                <a:sym typeface="Maven Pro SemiBold"/>
              </a:defRPr>
            </a:lvl2pPr>
            <a:lvl3pPr lvl="2" rtl="0">
              <a:spcBef>
                <a:spcPts val="0"/>
              </a:spcBef>
              <a:spcAft>
                <a:spcPts val="0"/>
              </a:spcAft>
              <a:buSzPts val="3000"/>
              <a:buFont typeface="Maven Pro SemiBold"/>
              <a:buNone/>
              <a:defRPr b="0">
                <a:latin typeface="Maven Pro SemiBold"/>
                <a:ea typeface="Maven Pro SemiBold"/>
                <a:cs typeface="Maven Pro SemiBold"/>
                <a:sym typeface="Maven Pro SemiBold"/>
              </a:defRPr>
            </a:lvl3pPr>
            <a:lvl4pPr lvl="3" rtl="0">
              <a:spcBef>
                <a:spcPts val="0"/>
              </a:spcBef>
              <a:spcAft>
                <a:spcPts val="0"/>
              </a:spcAft>
              <a:buSzPts val="3000"/>
              <a:buFont typeface="Maven Pro SemiBold"/>
              <a:buNone/>
              <a:defRPr b="0">
                <a:latin typeface="Maven Pro SemiBold"/>
                <a:ea typeface="Maven Pro SemiBold"/>
                <a:cs typeface="Maven Pro SemiBold"/>
                <a:sym typeface="Maven Pro SemiBold"/>
              </a:defRPr>
            </a:lvl4pPr>
            <a:lvl5pPr lvl="4" rtl="0">
              <a:spcBef>
                <a:spcPts val="0"/>
              </a:spcBef>
              <a:spcAft>
                <a:spcPts val="0"/>
              </a:spcAft>
              <a:buSzPts val="3000"/>
              <a:buFont typeface="Maven Pro SemiBold"/>
              <a:buNone/>
              <a:defRPr b="0">
                <a:latin typeface="Maven Pro SemiBold"/>
                <a:ea typeface="Maven Pro SemiBold"/>
                <a:cs typeface="Maven Pro SemiBold"/>
                <a:sym typeface="Maven Pro SemiBold"/>
              </a:defRPr>
            </a:lvl5pPr>
            <a:lvl6pPr lvl="5" rtl="0">
              <a:spcBef>
                <a:spcPts val="0"/>
              </a:spcBef>
              <a:spcAft>
                <a:spcPts val="0"/>
              </a:spcAft>
              <a:buSzPts val="3000"/>
              <a:buFont typeface="Maven Pro SemiBold"/>
              <a:buNone/>
              <a:defRPr b="0">
                <a:latin typeface="Maven Pro SemiBold"/>
                <a:ea typeface="Maven Pro SemiBold"/>
                <a:cs typeface="Maven Pro SemiBold"/>
                <a:sym typeface="Maven Pro SemiBold"/>
              </a:defRPr>
            </a:lvl6pPr>
            <a:lvl7pPr lvl="6" rtl="0">
              <a:spcBef>
                <a:spcPts val="0"/>
              </a:spcBef>
              <a:spcAft>
                <a:spcPts val="0"/>
              </a:spcAft>
              <a:buSzPts val="3000"/>
              <a:buFont typeface="Maven Pro SemiBold"/>
              <a:buNone/>
              <a:defRPr b="0">
                <a:latin typeface="Maven Pro SemiBold"/>
                <a:ea typeface="Maven Pro SemiBold"/>
                <a:cs typeface="Maven Pro SemiBold"/>
                <a:sym typeface="Maven Pro SemiBold"/>
              </a:defRPr>
            </a:lvl7pPr>
            <a:lvl8pPr lvl="7" rtl="0">
              <a:spcBef>
                <a:spcPts val="0"/>
              </a:spcBef>
              <a:spcAft>
                <a:spcPts val="0"/>
              </a:spcAft>
              <a:buSzPts val="3000"/>
              <a:buFont typeface="Maven Pro SemiBold"/>
              <a:buNone/>
              <a:defRPr b="0">
                <a:latin typeface="Maven Pro SemiBold"/>
                <a:ea typeface="Maven Pro SemiBold"/>
                <a:cs typeface="Maven Pro SemiBold"/>
                <a:sym typeface="Maven Pro SemiBold"/>
              </a:defRPr>
            </a:lvl8pPr>
            <a:lvl9pPr lvl="8" rtl="0">
              <a:spcBef>
                <a:spcPts val="0"/>
              </a:spcBef>
              <a:spcAft>
                <a:spcPts val="0"/>
              </a:spcAft>
              <a:buSzPts val="3000"/>
              <a:buFont typeface="Maven Pro SemiBold"/>
              <a:buNone/>
              <a:defRPr b="0">
                <a:latin typeface="Maven Pro SemiBold"/>
                <a:ea typeface="Maven Pro SemiBold"/>
                <a:cs typeface="Maven Pro SemiBold"/>
                <a:sym typeface="Maven Pro SemiBold"/>
              </a:defRPr>
            </a:lvl9pPr>
          </a:lstStyle>
          <a:p>
            <a:endParaRPr/>
          </a:p>
        </p:txBody>
      </p:sp>
      <p:sp>
        <p:nvSpPr>
          <p:cNvPr id="135" name="Google Shape;135;p17"/>
          <p:cNvSpPr txBox="1">
            <a:spLocks noGrp="1"/>
          </p:cNvSpPr>
          <p:nvPr>
            <p:ph type="subTitle" idx="1"/>
          </p:nvPr>
        </p:nvSpPr>
        <p:spPr>
          <a:xfrm>
            <a:off x="950867" y="2430459"/>
            <a:ext cx="3250000" cy="2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17"/>
          <p:cNvSpPr txBox="1">
            <a:spLocks noGrp="1"/>
          </p:cNvSpPr>
          <p:nvPr>
            <p:ph type="subTitle" idx="2"/>
          </p:nvPr>
        </p:nvSpPr>
        <p:spPr>
          <a:xfrm>
            <a:off x="4466436" y="2430459"/>
            <a:ext cx="3250000" cy="2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17"/>
          <p:cNvSpPr txBox="1">
            <a:spLocks noGrp="1"/>
          </p:cNvSpPr>
          <p:nvPr>
            <p:ph type="subTitle" idx="3"/>
          </p:nvPr>
        </p:nvSpPr>
        <p:spPr>
          <a:xfrm>
            <a:off x="7982005" y="2430459"/>
            <a:ext cx="3250000" cy="2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17"/>
          <p:cNvSpPr txBox="1">
            <a:spLocks noGrp="1"/>
          </p:cNvSpPr>
          <p:nvPr>
            <p:ph type="subTitle" idx="4"/>
          </p:nvPr>
        </p:nvSpPr>
        <p:spPr>
          <a:xfrm>
            <a:off x="950867" y="1908733"/>
            <a:ext cx="3250000" cy="60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sp>
        <p:nvSpPr>
          <p:cNvPr id="139" name="Google Shape;139;p17"/>
          <p:cNvSpPr txBox="1">
            <a:spLocks noGrp="1"/>
          </p:cNvSpPr>
          <p:nvPr>
            <p:ph type="subTitle" idx="5"/>
          </p:nvPr>
        </p:nvSpPr>
        <p:spPr>
          <a:xfrm>
            <a:off x="4466436" y="1908733"/>
            <a:ext cx="3250000" cy="60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sp>
        <p:nvSpPr>
          <p:cNvPr id="140" name="Google Shape;140;p17"/>
          <p:cNvSpPr txBox="1">
            <a:spLocks noGrp="1"/>
          </p:cNvSpPr>
          <p:nvPr>
            <p:ph type="subTitle" idx="6"/>
          </p:nvPr>
        </p:nvSpPr>
        <p:spPr>
          <a:xfrm>
            <a:off x="7982005" y="1908733"/>
            <a:ext cx="3250000" cy="60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algn="ctr"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pic>
        <p:nvPicPr>
          <p:cNvPr id="141" name="Google Shape;141;p17"/>
          <p:cNvPicPr preferRelativeResize="0"/>
          <p:nvPr/>
        </p:nvPicPr>
        <p:blipFill>
          <a:blip r:embed="rId2">
            <a:alphaModFix amt="30000"/>
          </a:blip>
          <a:stretch>
            <a:fillRect/>
          </a:stretch>
        </p:blipFill>
        <p:spPr>
          <a:xfrm>
            <a:off x="-2213210" y="3874473"/>
            <a:ext cx="6121233" cy="6121233"/>
          </a:xfrm>
          <a:prstGeom prst="rect">
            <a:avLst/>
          </a:prstGeom>
          <a:noFill/>
          <a:ln>
            <a:noFill/>
          </a:ln>
        </p:spPr>
      </p:pic>
      <p:grpSp>
        <p:nvGrpSpPr>
          <p:cNvPr id="142" name="Google Shape;142;p17"/>
          <p:cNvGrpSpPr/>
          <p:nvPr/>
        </p:nvGrpSpPr>
        <p:grpSpPr>
          <a:xfrm>
            <a:off x="237033" y="237033"/>
            <a:ext cx="11718000" cy="6383867"/>
            <a:chOff x="177775" y="177775"/>
            <a:chExt cx="8788500" cy="4787900"/>
          </a:xfrm>
        </p:grpSpPr>
        <p:sp>
          <p:nvSpPr>
            <p:cNvPr id="143" name="Google Shape;143;p17"/>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44" name="Google Shape;144;p17"/>
            <p:cNvSpPr/>
            <p:nvPr/>
          </p:nvSpPr>
          <p:spPr>
            <a:xfrm>
              <a:off x="26970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 name="Google Shape;145;p17"/>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2066682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Maven Pro SemiBold"/>
              <a:buNone/>
              <a:defRPr b="0">
                <a:latin typeface="Maven Pro SemiBold"/>
                <a:ea typeface="Maven Pro SemiBold"/>
                <a:cs typeface="Maven Pro SemiBold"/>
                <a:sym typeface="Maven Pro SemiBold"/>
              </a:defRPr>
            </a:lvl2pPr>
            <a:lvl3pPr lvl="2" rtl="0">
              <a:spcBef>
                <a:spcPts val="0"/>
              </a:spcBef>
              <a:spcAft>
                <a:spcPts val="0"/>
              </a:spcAft>
              <a:buSzPts val="3000"/>
              <a:buFont typeface="Maven Pro SemiBold"/>
              <a:buNone/>
              <a:defRPr b="0">
                <a:latin typeface="Maven Pro SemiBold"/>
                <a:ea typeface="Maven Pro SemiBold"/>
                <a:cs typeface="Maven Pro SemiBold"/>
                <a:sym typeface="Maven Pro SemiBold"/>
              </a:defRPr>
            </a:lvl3pPr>
            <a:lvl4pPr lvl="3" rtl="0">
              <a:spcBef>
                <a:spcPts val="0"/>
              </a:spcBef>
              <a:spcAft>
                <a:spcPts val="0"/>
              </a:spcAft>
              <a:buSzPts val="3000"/>
              <a:buFont typeface="Maven Pro SemiBold"/>
              <a:buNone/>
              <a:defRPr b="0">
                <a:latin typeface="Maven Pro SemiBold"/>
                <a:ea typeface="Maven Pro SemiBold"/>
                <a:cs typeface="Maven Pro SemiBold"/>
                <a:sym typeface="Maven Pro SemiBold"/>
              </a:defRPr>
            </a:lvl4pPr>
            <a:lvl5pPr lvl="4" rtl="0">
              <a:spcBef>
                <a:spcPts val="0"/>
              </a:spcBef>
              <a:spcAft>
                <a:spcPts val="0"/>
              </a:spcAft>
              <a:buSzPts val="3000"/>
              <a:buFont typeface="Maven Pro SemiBold"/>
              <a:buNone/>
              <a:defRPr b="0">
                <a:latin typeface="Maven Pro SemiBold"/>
                <a:ea typeface="Maven Pro SemiBold"/>
                <a:cs typeface="Maven Pro SemiBold"/>
                <a:sym typeface="Maven Pro SemiBold"/>
              </a:defRPr>
            </a:lvl5pPr>
            <a:lvl6pPr lvl="5" rtl="0">
              <a:spcBef>
                <a:spcPts val="0"/>
              </a:spcBef>
              <a:spcAft>
                <a:spcPts val="0"/>
              </a:spcAft>
              <a:buSzPts val="3000"/>
              <a:buFont typeface="Maven Pro SemiBold"/>
              <a:buNone/>
              <a:defRPr b="0">
                <a:latin typeface="Maven Pro SemiBold"/>
                <a:ea typeface="Maven Pro SemiBold"/>
                <a:cs typeface="Maven Pro SemiBold"/>
                <a:sym typeface="Maven Pro SemiBold"/>
              </a:defRPr>
            </a:lvl6pPr>
            <a:lvl7pPr lvl="6" rtl="0">
              <a:spcBef>
                <a:spcPts val="0"/>
              </a:spcBef>
              <a:spcAft>
                <a:spcPts val="0"/>
              </a:spcAft>
              <a:buSzPts val="3000"/>
              <a:buFont typeface="Maven Pro SemiBold"/>
              <a:buNone/>
              <a:defRPr b="0">
                <a:latin typeface="Maven Pro SemiBold"/>
                <a:ea typeface="Maven Pro SemiBold"/>
                <a:cs typeface="Maven Pro SemiBold"/>
                <a:sym typeface="Maven Pro SemiBold"/>
              </a:defRPr>
            </a:lvl7pPr>
            <a:lvl8pPr lvl="7" rtl="0">
              <a:spcBef>
                <a:spcPts val="0"/>
              </a:spcBef>
              <a:spcAft>
                <a:spcPts val="0"/>
              </a:spcAft>
              <a:buSzPts val="3000"/>
              <a:buFont typeface="Maven Pro SemiBold"/>
              <a:buNone/>
              <a:defRPr b="0">
                <a:latin typeface="Maven Pro SemiBold"/>
                <a:ea typeface="Maven Pro SemiBold"/>
                <a:cs typeface="Maven Pro SemiBold"/>
                <a:sym typeface="Maven Pro SemiBold"/>
              </a:defRPr>
            </a:lvl8pPr>
            <a:lvl9pPr lvl="8" rtl="0">
              <a:spcBef>
                <a:spcPts val="0"/>
              </a:spcBef>
              <a:spcAft>
                <a:spcPts val="0"/>
              </a:spcAft>
              <a:buSzPts val="3000"/>
              <a:buFont typeface="Maven Pro SemiBold"/>
              <a:buNone/>
              <a:defRPr b="0">
                <a:latin typeface="Maven Pro SemiBold"/>
                <a:ea typeface="Maven Pro SemiBold"/>
                <a:cs typeface="Maven Pro SemiBold"/>
                <a:sym typeface="Maven Pro SemiBold"/>
              </a:defRPr>
            </a:lvl9pPr>
          </a:lstStyle>
          <a:p>
            <a:endParaRPr/>
          </a:p>
        </p:txBody>
      </p:sp>
      <p:sp>
        <p:nvSpPr>
          <p:cNvPr id="148" name="Google Shape;148;p18"/>
          <p:cNvSpPr txBox="1">
            <a:spLocks noGrp="1"/>
          </p:cNvSpPr>
          <p:nvPr>
            <p:ph type="subTitle" idx="1"/>
          </p:nvPr>
        </p:nvSpPr>
        <p:spPr>
          <a:xfrm>
            <a:off x="960000" y="2420872"/>
            <a:ext cx="4286800" cy="11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18"/>
          <p:cNvSpPr txBox="1">
            <a:spLocks noGrp="1"/>
          </p:cNvSpPr>
          <p:nvPr>
            <p:ph type="subTitle" idx="2"/>
          </p:nvPr>
        </p:nvSpPr>
        <p:spPr>
          <a:xfrm>
            <a:off x="5748643" y="2420872"/>
            <a:ext cx="4286800" cy="11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3"/>
          </p:nvPr>
        </p:nvSpPr>
        <p:spPr>
          <a:xfrm>
            <a:off x="960000" y="4192768"/>
            <a:ext cx="4286800" cy="14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4"/>
          </p:nvPr>
        </p:nvSpPr>
        <p:spPr>
          <a:xfrm>
            <a:off x="5748645" y="4192768"/>
            <a:ext cx="4286800" cy="14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5"/>
          </p:nvPr>
        </p:nvSpPr>
        <p:spPr>
          <a:xfrm>
            <a:off x="960001" y="1908733"/>
            <a:ext cx="4286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sp>
        <p:nvSpPr>
          <p:cNvPr id="153" name="Google Shape;153;p18"/>
          <p:cNvSpPr txBox="1">
            <a:spLocks noGrp="1"/>
          </p:cNvSpPr>
          <p:nvPr>
            <p:ph type="subTitle" idx="6"/>
          </p:nvPr>
        </p:nvSpPr>
        <p:spPr>
          <a:xfrm>
            <a:off x="960001" y="3680663"/>
            <a:ext cx="4286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sp>
        <p:nvSpPr>
          <p:cNvPr id="154" name="Google Shape;154;p18"/>
          <p:cNvSpPr txBox="1">
            <a:spLocks noGrp="1"/>
          </p:cNvSpPr>
          <p:nvPr>
            <p:ph type="subTitle" idx="7"/>
          </p:nvPr>
        </p:nvSpPr>
        <p:spPr>
          <a:xfrm>
            <a:off x="5748609" y="1908733"/>
            <a:ext cx="4286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sp>
        <p:nvSpPr>
          <p:cNvPr id="155" name="Google Shape;155;p18"/>
          <p:cNvSpPr txBox="1">
            <a:spLocks noGrp="1"/>
          </p:cNvSpPr>
          <p:nvPr>
            <p:ph type="subTitle" idx="8"/>
          </p:nvPr>
        </p:nvSpPr>
        <p:spPr>
          <a:xfrm>
            <a:off x="5748609" y="3680663"/>
            <a:ext cx="4286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pic>
        <p:nvPicPr>
          <p:cNvPr id="156" name="Google Shape;156;p18"/>
          <p:cNvPicPr preferRelativeResize="0"/>
          <p:nvPr/>
        </p:nvPicPr>
        <p:blipFill>
          <a:blip r:embed="rId2">
            <a:alphaModFix amt="30000"/>
          </a:blip>
          <a:stretch>
            <a:fillRect/>
          </a:stretch>
        </p:blipFill>
        <p:spPr>
          <a:xfrm>
            <a:off x="8667257" y="3680673"/>
            <a:ext cx="6121233" cy="6121233"/>
          </a:xfrm>
          <a:prstGeom prst="rect">
            <a:avLst/>
          </a:prstGeom>
          <a:noFill/>
          <a:ln>
            <a:noFill/>
          </a:ln>
        </p:spPr>
      </p:pic>
      <p:grpSp>
        <p:nvGrpSpPr>
          <p:cNvPr id="157" name="Google Shape;157;p18"/>
          <p:cNvGrpSpPr/>
          <p:nvPr/>
        </p:nvGrpSpPr>
        <p:grpSpPr>
          <a:xfrm>
            <a:off x="237033" y="237033"/>
            <a:ext cx="11718000" cy="6383867"/>
            <a:chOff x="177775" y="177775"/>
            <a:chExt cx="8788500" cy="4787900"/>
          </a:xfrm>
        </p:grpSpPr>
        <p:sp>
          <p:nvSpPr>
            <p:cNvPr id="158" name="Google Shape;158;p18"/>
            <p:cNvSpPr/>
            <p:nvPr/>
          </p:nvSpPr>
          <p:spPr>
            <a:xfrm rot="10800000" flipH="1">
              <a:off x="27534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18"/>
            <p:cNvSpPr/>
            <p:nvPr/>
          </p:nvSpPr>
          <p:spPr>
            <a:xfrm flipH="1">
              <a:off x="87823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60" name="Google Shape;160;p18"/>
            <p:cNvSpPr/>
            <p:nvPr/>
          </p:nvSpPr>
          <p:spPr>
            <a:xfrm flipH="1">
              <a:off x="1777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871697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Maven Pro SemiBold"/>
              <a:buNone/>
              <a:defRPr b="0">
                <a:latin typeface="Maven Pro SemiBold"/>
                <a:ea typeface="Maven Pro SemiBold"/>
                <a:cs typeface="Maven Pro SemiBold"/>
                <a:sym typeface="Maven Pro SemiBold"/>
              </a:defRPr>
            </a:lvl2pPr>
            <a:lvl3pPr lvl="2" rtl="0">
              <a:spcBef>
                <a:spcPts val="0"/>
              </a:spcBef>
              <a:spcAft>
                <a:spcPts val="0"/>
              </a:spcAft>
              <a:buSzPts val="3000"/>
              <a:buFont typeface="Maven Pro SemiBold"/>
              <a:buNone/>
              <a:defRPr b="0">
                <a:latin typeface="Maven Pro SemiBold"/>
                <a:ea typeface="Maven Pro SemiBold"/>
                <a:cs typeface="Maven Pro SemiBold"/>
                <a:sym typeface="Maven Pro SemiBold"/>
              </a:defRPr>
            </a:lvl3pPr>
            <a:lvl4pPr lvl="3" rtl="0">
              <a:spcBef>
                <a:spcPts val="0"/>
              </a:spcBef>
              <a:spcAft>
                <a:spcPts val="0"/>
              </a:spcAft>
              <a:buSzPts val="3000"/>
              <a:buFont typeface="Maven Pro SemiBold"/>
              <a:buNone/>
              <a:defRPr b="0">
                <a:latin typeface="Maven Pro SemiBold"/>
                <a:ea typeface="Maven Pro SemiBold"/>
                <a:cs typeface="Maven Pro SemiBold"/>
                <a:sym typeface="Maven Pro SemiBold"/>
              </a:defRPr>
            </a:lvl4pPr>
            <a:lvl5pPr lvl="4" rtl="0">
              <a:spcBef>
                <a:spcPts val="0"/>
              </a:spcBef>
              <a:spcAft>
                <a:spcPts val="0"/>
              </a:spcAft>
              <a:buSzPts val="3000"/>
              <a:buFont typeface="Maven Pro SemiBold"/>
              <a:buNone/>
              <a:defRPr b="0">
                <a:latin typeface="Maven Pro SemiBold"/>
                <a:ea typeface="Maven Pro SemiBold"/>
                <a:cs typeface="Maven Pro SemiBold"/>
                <a:sym typeface="Maven Pro SemiBold"/>
              </a:defRPr>
            </a:lvl5pPr>
            <a:lvl6pPr lvl="5" rtl="0">
              <a:spcBef>
                <a:spcPts val="0"/>
              </a:spcBef>
              <a:spcAft>
                <a:spcPts val="0"/>
              </a:spcAft>
              <a:buSzPts val="3000"/>
              <a:buFont typeface="Maven Pro SemiBold"/>
              <a:buNone/>
              <a:defRPr b="0">
                <a:latin typeface="Maven Pro SemiBold"/>
                <a:ea typeface="Maven Pro SemiBold"/>
                <a:cs typeface="Maven Pro SemiBold"/>
                <a:sym typeface="Maven Pro SemiBold"/>
              </a:defRPr>
            </a:lvl6pPr>
            <a:lvl7pPr lvl="6" rtl="0">
              <a:spcBef>
                <a:spcPts val="0"/>
              </a:spcBef>
              <a:spcAft>
                <a:spcPts val="0"/>
              </a:spcAft>
              <a:buSzPts val="3000"/>
              <a:buFont typeface="Maven Pro SemiBold"/>
              <a:buNone/>
              <a:defRPr b="0">
                <a:latin typeface="Maven Pro SemiBold"/>
                <a:ea typeface="Maven Pro SemiBold"/>
                <a:cs typeface="Maven Pro SemiBold"/>
                <a:sym typeface="Maven Pro SemiBold"/>
              </a:defRPr>
            </a:lvl7pPr>
            <a:lvl8pPr lvl="7" rtl="0">
              <a:spcBef>
                <a:spcPts val="0"/>
              </a:spcBef>
              <a:spcAft>
                <a:spcPts val="0"/>
              </a:spcAft>
              <a:buSzPts val="3000"/>
              <a:buFont typeface="Maven Pro SemiBold"/>
              <a:buNone/>
              <a:defRPr b="0">
                <a:latin typeface="Maven Pro SemiBold"/>
                <a:ea typeface="Maven Pro SemiBold"/>
                <a:cs typeface="Maven Pro SemiBold"/>
                <a:sym typeface="Maven Pro SemiBold"/>
              </a:defRPr>
            </a:lvl8pPr>
            <a:lvl9pPr lvl="8" rtl="0">
              <a:spcBef>
                <a:spcPts val="0"/>
              </a:spcBef>
              <a:spcAft>
                <a:spcPts val="0"/>
              </a:spcAft>
              <a:buSzPts val="3000"/>
              <a:buFont typeface="Maven Pro SemiBold"/>
              <a:buNone/>
              <a:defRPr b="0">
                <a:latin typeface="Maven Pro SemiBold"/>
                <a:ea typeface="Maven Pro SemiBold"/>
                <a:cs typeface="Maven Pro SemiBold"/>
                <a:sym typeface="Maven Pro SemiBold"/>
              </a:defRPr>
            </a:lvl9pPr>
          </a:lstStyle>
          <a:p>
            <a:endParaRPr/>
          </a:p>
        </p:txBody>
      </p:sp>
      <p:sp>
        <p:nvSpPr>
          <p:cNvPr id="163" name="Google Shape;163;p19"/>
          <p:cNvSpPr txBox="1">
            <a:spLocks noGrp="1"/>
          </p:cNvSpPr>
          <p:nvPr>
            <p:ph type="subTitle" idx="1"/>
          </p:nvPr>
        </p:nvSpPr>
        <p:spPr>
          <a:xfrm>
            <a:off x="950667" y="2416133"/>
            <a:ext cx="3334000" cy="12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19"/>
          <p:cNvSpPr txBox="1">
            <a:spLocks noGrp="1"/>
          </p:cNvSpPr>
          <p:nvPr>
            <p:ph type="subTitle" idx="2"/>
          </p:nvPr>
        </p:nvSpPr>
        <p:spPr>
          <a:xfrm>
            <a:off x="4424327" y="2416144"/>
            <a:ext cx="3334000" cy="12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 name="Google Shape;165;p19"/>
          <p:cNvSpPr txBox="1">
            <a:spLocks noGrp="1"/>
          </p:cNvSpPr>
          <p:nvPr>
            <p:ph type="subTitle" idx="3"/>
          </p:nvPr>
        </p:nvSpPr>
        <p:spPr>
          <a:xfrm>
            <a:off x="950667" y="4395433"/>
            <a:ext cx="33340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19"/>
          <p:cNvSpPr txBox="1">
            <a:spLocks noGrp="1"/>
          </p:cNvSpPr>
          <p:nvPr>
            <p:ph type="subTitle" idx="4"/>
          </p:nvPr>
        </p:nvSpPr>
        <p:spPr>
          <a:xfrm>
            <a:off x="4424327" y="4395433"/>
            <a:ext cx="33340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5"/>
          </p:nvPr>
        </p:nvSpPr>
        <p:spPr>
          <a:xfrm>
            <a:off x="7897985" y="2416144"/>
            <a:ext cx="3334000" cy="12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6"/>
          </p:nvPr>
        </p:nvSpPr>
        <p:spPr>
          <a:xfrm>
            <a:off x="7897985" y="4395433"/>
            <a:ext cx="3334000" cy="12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9"/>
          <p:cNvSpPr txBox="1">
            <a:spLocks noGrp="1"/>
          </p:cNvSpPr>
          <p:nvPr>
            <p:ph type="subTitle" idx="7"/>
          </p:nvPr>
        </p:nvSpPr>
        <p:spPr>
          <a:xfrm>
            <a:off x="950667" y="1908733"/>
            <a:ext cx="33340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sp>
        <p:nvSpPr>
          <p:cNvPr id="170" name="Google Shape;170;p19"/>
          <p:cNvSpPr txBox="1">
            <a:spLocks noGrp="1"/>
          </p:cNvSpPr>
          <p:nvPr>
            <p:ph type="subTitle" idx="8"/>
          </p:nvPr>
        </p:nvSpPr>
        <p:spPr>
          <a:xfrm>
            <a:off x="4424327" y="1908741"/>
            <a:ext cx="33340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sp>
        <p:nvSpPr>
          <p:cNvPr id="171" name="Google Shape;171;p19"/>
          <p:cNvSpPr txBox="1">
            <a:spLocks noGrp="1"/>
          </p:cNvSpPr>
          <p:nvPr>
            <p:ph type="subTitle" idx="9"/>
          </p:nvPr>
        </p:nvSpPr>
        <p:spPr>
          <a:xfrm>
            <a:off x="7897985" y="1908741"/>
            <a:ext cx="33340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sp>
        <p:nvSpPr>
          <p:cNvPr id="172" name="Google Shape;172;p19"/>
          <p:cNvSpPr txBox="1">
            <a:spLocks noGrp="1"/>
          </p:cNvSpPr>
          <p:nvPr>
            <p:ph type="subTitle" idx="13"/>
          </p:nvPr>
        </p:nvSpPr>
        <p:spPr>
          <a:xfrm>
            <a:off x="950667" y="3883867"/>
            <a:ext cx="33340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sp>
        <p:nvSpPr>
          <p:cNvPr id="173" name="Google Shape;173;p19"/>
          <p:cNvSpPr txBox="1">
            <a:spLocks noGrp="1"/>
          </p:cNvSpPr>
          <p:nvPr>
            <p:ph type="subTitle" idx="14"/>
          </p:nvPr>
        </p:nvSpPr>
        <p:spPr>
          <a:xfrm>
            <a:off x="4424327" y="3883867"/>
            <a:ext cx="33340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sp>
        <p:nvSpPr>
          <p:cNvPr id="174" name="Google Shape;174;p19"/>
          <p:cNvSpPr txBox="1">
            <a:spLocks noGrp="1"/>
          </p:cNvSpPr>
          <p:nvPr>
            <p:ph type="subTitle" idx="15"/>
          </p:nvPr>
        </p:nvSpPr>
        <p:spPr>
          <a:xfrm>
            <a:off x="7897985" y="3883867"/>
            <a:ext cx="33340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ven Pro SemiBold"/>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2pPr>
            <a:lvl3pPr lvl="2"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3pPr>
            <a:lvl4pPr lvl="3"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4pPr>
            <a:lvl5pPr lvl="4"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5pPr>
            <a:lvl6pPr lvl="5"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6pPr>
            <a:lvl7pPr lvl="6"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7pPr>
            <a:lvl8pPr lvl="7"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8pPr>
            <a:lvl9pPr lvl="8" algn="ctr" rtl="0">
              <a:lnSpc>
                <a:spcPct val="100000"/>
              </a:lnSpc>
              <a:spcBef>
                <a:spcPts val="0"/>
              </a:spcBef>
              <a:spcAft>
                <a:spcPts val="0"/>
              </a:spcAft>
              <a:buSzPts val="2000"/>
              <a:buFont typeface="Maven Pro SemiBold"/>
              <a:buNone/>
              <a:defRPr sz="2667">
                <a:latin typeface="Maven Pro SemiBold"/>
                <a:ea typeface="Maven Pro SemiBold"/>
                <a:cs typeface="Maven Pro SemiBold"/>
                <a:sym typeface="Maven Pro SemiBold"/>
              </a:defRPr>
            </a:lvl9pPr>
          </a:lstStyle>
          <a:p>
            <a:endParaRPr/>
          </a:p>
        </p:txBody>
      </p:sp>
      <p:pic>
        <p:nvPicPr>
          <p:cNvPr id="175" name="Google Shape;175;p19"/>
          <p:cNvPicPr preferRelativeResize="0"/>
          <p:nvPr/>
        </p:nvPicPr>
        <p:blipFill>
          <a:blip r:embed="rId2">
            <a:alphaModFix amt="30000"/>
          </a:blip>
          <a:stretch>
            <a:fillRect/>
          </a:stretch>
        </p:blipFill>
        <p:spPr>
          <a:xfrm>
            <a:off x="8063124" y="-3684694"/>
            <a:ext cx="6121233" cy="6121233"/>
          </a:xfrm>
          <a:prstGeom prst="rect">
            <a:avLst/>
          </a:prstGeom>
          <a:noFill/>
          <a:ln>
            <a:noFill/>
          </a:ln>
        </p:spPr>
      </p:pic>
      <p:grpSp>
        <p:nvGrpSpPr>
          <p:cNvPr id="176" name="Google Shape;176;p19"/>
          <p:cNvGrpSpPr/>
          <p:nvPr/>
        </p:nvGrpSpPr>
        <p:grpSpPr>
          <a:xfrm>
            <a:off x="237033" y="237033"/>
            <a:ext cx="11718000" cy="6383867"/>
            <a:chOff x="177775" y="177775"/>
            <a:chExt cx="8788500" cy="4787900"/>
          </a:xfrm>
        </p:grpSpPr>
        <p:sp>
          <p:nvSpPr>
            <p:cNvPr id="177" name="Google Shape;177;p19"/>
            <p:cNvSpPr/>
            <p:nvPr/>
          </p:nvSpPr>
          <p:spPr>
            <a:xfrm rot="10800000">
              <a:off x="58965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8" name="Google Shape;178;p19"/>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79" name="Google Shape;179;p19"/>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30121367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0"/>
        <p:cNvGrpSpPr/>
        <p:nvPr/>
      </p:nvGrpSpPr>
      <p:grpSpPr>
        <a:xfrm>
          <a:off x="0" y="0"/>
          <a:ext cx="0" cy="0"/>
          <a:chOff x="0" y="0"/>
          <a:chExt cx="0" cy="0"/>
        </a:xfrm>
      </p:grpSpPr>
      <p:sp>
        <p:nvSpPr>
          <p:cNvPr id="181" name="Google Shape;181;p20"/>
          <p:cNvSpPr txBox="1">
            <a:spLocks noGrp="1"/>
          </p:cNvSpPr>
          <p:nvPr>
            <p:ph type="title" hasCustomPrompt="1"/>
          </p:nvPr>
        </p:nvSpPr>
        <p:spPr>
          <a:xfrm>
            <a:off x="1265417" y="1532140"/>
            <a:ext cx="4656800" cy="1025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6000"/>
              <a:buNone/>
              <a:defRPr sz="5333"/>
            </a:lvl1pPr>
            <a:lvl2pPr lvl="1"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2pPr>
            <a:lvl3pPr lvl="2"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3pPr>
            <a:lvl4pPr lvl="3"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4pPr>
            <a:lvl5pPr lvl="4"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5pPr>
            <a:lvl6pPr lvl="5"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6pPr>
            <a:lvl7pPr lvl="6"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7pPr>
            <a:lvl8pPr lvl="7"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8pPr>
            <a:lvl9pPr lvl="8"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9pPr>
          </a:lstStyle>
          <a:p>
            <a:r>
              <a:t>xx%</a:t>
            </a:r>
          </a:p>
        </p:txBody>
      </p:sp>
      <p:sp>
        <p:nvSpPr>
          <p:cNvPr id="182" name="Google Shape;182;p20"/>
          <p:cNvSpPr txBox="1">
            <a:spLocks noGrp="1"/>
          </p:cNvSpPr>
          <p:nvPr>
            <p:ph type="subTitle" idx="1"/>
          </p:nvPr>
        </p:nvSpPr>
        <p:spPr>
          <a:xfrm>
            <a:off x="1265417" y="2556945"/>
            <a:ext cx="4656800" cy="487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PT Sans"/>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Font typeface="PT Sans"/>
              <a:buNone/>
              <a:defRPr>
                <a:latin typeface="PT Sans"/>
                <a:ea typeface="PT Sans"/>
                <a:cs typeface="PT Sans"/>
                <a:sym typeface="PT Sans"/>
              </a:defRPr>
            </a:lvl4pPr>
            <a:lvl5pPr lvl="4" rtl="0">
              <a:lnSpc>
                <a:spcPct val="100000"/>
              </a:lnSpc>
              <a:spcBef>
                <a:spcPts val="0"/>
              </a:spcBef>
              <a:spcAft>
                <a:spcPts val="0"/>
              </a:spcAft>
              <a:buSzPts val="1200"/>
              <a:buFont typeface="PT Sans"/>
              <a:buNone/>
              <a:defRPr>
                <a:latin typeface="PT Sans"/>
                <a:ea typeface="PT Sans"/>
                <a:cs typeface="PT Sans"/>
                <a:sym typeface="PT Sans"/>
              </a:defRPr>
            </a:lvl5pPr>
            <a:lvl6pPr lvl="5" rtl="0">
              <a:lnSpc>
                <a:spcPct val="100000"/>
              </a:lnSpc>
              <a:spcBef>
                <a:spcPts val="0"/>
              </a:spcBef>
              <a:spcAft>
                <a:spcPts val="0"/>
              </a:spcAft>
              <a:buSzPts val="1200"/>
              <a:buFont typeface="PT Sans"/>
              <a:buNone/>
              <a:defRPr>
                <a:latin typeface="PT Sans"/>
                <a:ea typeface="PT Sans"/>
                <a:cs typeface="PT Sans"/>
                <a:sym typeface="PT Sans"/>
              </a:defRPr>
            </a:lvl6pPr>
            <a:lvl7pPr lvl="6" rtl="0">
              <a:lnSpc>
                <a:spcPct val="100000"/>
              </a:lnSpc>
              <a:spcBef>
                <a:spcPts val="0"/>
              </a:spcBef>
              <a:spcAft>
                <a:spcPts val="0"/>
              </a:spcAft>
              <a:buSzPts val="1200"/>
              <a:buFont typeface="PT Sans"/>
              <a:buNone/>
              <a:defRPr>
                <a:latin typeface="PT Sans"/>
                <a:ea typeface="PT Sans"/>
                <a:cs typeface="PT Sans"/>
                <a:sym typeface="PT Sans"/>
              </a:defRPr>
            </a:lvl7pPr>
            <a:lvl8pPr lvl="7" rtl="0">
              <a:lnSpc>
                <a:spcPct val="100000"/>
              </a:lnSpc>
              <a:spcBef>
                <a:spcPts val="0"/>
              </a:spcBef>
              <a:spcAft>
                <a:spcPts val="0"/>
              </a:spcAft>
              <a:buSzPts val="1200"/>
              <a:buFont typeface="PT Sans"/>
              <a:buNone/>
              <a:defRPr>
                <a:latin typeface="PT Sans"/>
                <a:ea typeface="PT Sans"/>
                <a:cs typeface="PT Sans"/>
                <a:sym typeface="PT Sans"/>
              </a:defRPr>
            </a:lvl8pPr>
            <a:lvl9pPr lvl="8"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183" name="Google Shape;183;p20"/>
          <p:cNvSpPr txBox="1">
            <a:spLocks noGrp="1"/>
          </p:cNvSpPr>
          <p:nvPr>
            <p:ph type="title" idx="2" hasCustomPrompt="1"/>
          </p:nvPr>
        </p:nvSpPr>
        <p:spPr>
          <a:xfrm>
            <a:off x="1265417" y="3813063"/>
            <a:ext cx="4656800" cy="1025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6000"/>
              <a:buNone/>
              <a:defRPr sz="5333"/>
            </a:lvl1pPr>
            <a:lvl2pPr lvl="1"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2pPr>
            <a:lvl3pPr lvl="2"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3pPr>
            <a:lvl4pPr lvl="3"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4pPr>
            <a:lvl5pPr lvl="4"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5pPr>
            <a:lvl6pPr lvl="5"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6pPr>
            <a:lvl7pPr lvl="6"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7pPr>
            <a:lvl8pPr lvl="7"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8pPr>
            <a:lvl9pPr lvl="8"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9pPr>
          </a:lstStyle>
          <a:p>
            <a:r>
              <a:t>xx%</a:t>
            </a:r>
          </a:p>
        </p:txBody>
      </p:sp>
      <p:sp>
        <p:nvSpPr>
          <p:cNvPr id="184" name="Google Shape;184;p20"/>
          <p:cNvSpPr txBox="1">
            <a:spLocks noGrp="1"/>
          </p:cNvSpPr>
          <p:nvPr>
            <p:ph type="subTitle" idx="3"/>
          </p:nvPr>
        </p:nvSpPr>
        <p:spPr>
          <a:xfrm>
            <a:off x="1265417" y="4838260"/>
            <a:ext cx="4656800" cy="487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PT Sans"/>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Font typeface="PT Sans"/>
              <a:buNone/>
              <a:defRPr>
                <a:latin typeface="PT Sans"/>
                <a:ea typeface="PT Sans"/>
                <a:cs typeface="PT Sans"/>
                <a:sym typeface="PT Sans"/>
              </a:defRPr>
            </a:lvl4pPr>
            <a:lvl5pPr lvl="4" rtl="0">
              <a:lnSpc>
                <a:spcPct val="100000"/>
              </a:lnSpc>
              <a:spcBef>
                <a:spcPts val="0"/>
              </a:spcBef>
              <a:spcAft>
                <a:spcPts val="0"/>
              </a:spcAft>
              <a:buSzPts val="1200"/>
              <a:buFont typeface="PT Sans"/>
              <a:buNone/>
              <a:defRPr>
                <a:latin typeface="PT Sans"/>
                <a:ea typeface="PT Sans"/>
                <a:cs typeface="PT Sans"/>
                <a:sym typeface="PT Sans"/>
              </a:defRPr>
            </a:lvl5pPr>
            <a:lvl6pPr lvl="5" rtl="0">
              <a:lnSpc>
                <a:spcPct val="100000"/>
              </a:lnSpc>
              <a:spcBef>
                <a:spcPts val="0"/>
              </a:spcBef>
              <a:spcAft>
                <a:spcPts val="0"/>
              </a:spcAft>
              <a:buSzPts val="1200"/>
              <a:buFont typeface="PT Sans"/>
              <a:buNone/>
              <a:defRPr>
                <a:latin typeface="PT Sans"/>
                <a:ea typeface="PT Sans"/>
                <a:cs typeface="PT Sans"/>
                <a:sym typeface="PT Sans"/>
              </a:defRPr>
            </a:lvl6pPr>
            <a:lvl7pPr lvl="6" rtl="0">
              <a:lnSpc>
                <a:spcPct val="100000"/>
              </a:lnSpc>
              <a:spcBef>
                <a:spcPts val="0"/>
              </a:spcBef>
              <a:spcAft>
                <a:spcPts val="0"/>
              </a:spcAft>
              <a:buSzPts val="1200"/>
              <a:buFont typeface="PT Sans"/>
              <a:buNone/>
              <a:defRPr>
                <a:latin typeface="PT Sans"/>
                <a:ea typeface="PT Sans"/>
                <a:cs typeface="PT Sans"/>
                <a:sym typeface="PT Sans"/>
              </a:defRPr>
            </a:lvl7pPr>
            <a:lvl8pPr lvl="7" rtl="0">
              <a:lnSpc>
                <a:spcPct val="100000"/>
              </a:lnSpc>
              <a:spcBef>
                <a:spcPts val="0"/>
              </a:spcBef>
              <a:spcAft>
                <a:spcPts val="0"/>
              </a:spcAft>
              <a:buSzPts val="1200"/>
              <a:buFont typeface="PT Sans"/>
              <a:buNone/>
              <a:defRPr>
                <a:latin typeface="PT Sans"/>
                <a:ea typeface="PT Sans"/>
                <a:cs typeface="PT Sans"/>
                <a:sym typeface="PT Sans"/>
              </a:defRPr>
            </a:lvl8pPr>
            <a:lvl9pPr lvl="8"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sp>
        <p:nvSpPr>
          <p:cNvPr id="185" name="Google Shape;185;p20"/>
          <p:cNvSpPr txBox="1">
            <a:spLocks noGrp="1"/>
          </p:cNvSpPr>
          <p:nvPr>
            <p:ph type="title" idx="4" hasCustomPrompt="1"/>
          </p:nvPr>
        </p:nvSpPr>
        <p:spPr>
          <a:xfrm>
            <a:off x="6269784" y="1532140"/>
            <a:ext cx="4656800" cy="1025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6000"/>
              <a:buNone/>
              <a:defRPr sz="5333"/>
            </a:lvl1pPr>
            <a:lvl2pPr lvl="1"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2pPr>
            <a:lvl3pPr lvl="2"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3pPr>
            <a:lvl4pPr lvl="3"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4pPr>
            <a:lvl5pPr lvl="4"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5pPr>
            <a:lvl6pPr lvl="5"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6pPr>
            <a:lvl7pPr lvl="6"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7pPr>
            <a:lvl8pPr lvl="7"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8pPr>
            <a:lvl9pPr lvl="8" rtl="0">
              <a:spcBef>
                <a:spcPts val="0"/>
              </a:spcBef>
              <a:spcAft>
                <a:spcPts val="0"/>
              </a:spcAft>
              <a:buSzPts val="6000"/>
              <a:buFont typeface="Maven Pro SemiBold"/>
              <a:buNone/>
              <a:defRPr sz="8000" b="0">
                <a:latin typeface="Maven Pro SemiBold"/>
                <a:ea typeface="Maven Pro SemiBold"/>
                <a:cs typeface="Maven Pro SemiBold"/>
                <a:sym typeface="Maven Pro SemiBold"/>
              </a:defRPr>
            </a:lvl9pPr>
          </a:lstStyle>
          <a:p>
            <a:r>
              <a:t>xx%</a:t>
            </a:r>
          </a:p>
        </p:txBody>
      </p:sp>
      <p:sp>
        <p:nvSpPr>
          <p:cNvPr id="186" name="Google Shape;186;p20"/>
          <p:cNvSpPr txBox="1">
            <a:spLocks noGrp="1"/>
          </p:cNvSpPr>
          <p:nvPr>
            <p:ph type="subTitle" idx="5"/>
          </p:nvPr>
        </p:nvSpPr>
        <p:spPr>
          <a:xfrm>
            <a:off x="6269784" y="2556945"/>
            <a:ext cx="4656800" cy="487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PT Sans"/>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Font typeface="PT Sans"/>
              <a:buNone/>
              <a:defRPr>
                <a:latin typeface="PT Sans"/>
                <a:ea typeface="PT Sans"/>
                <a:cs typeface="PT Sans"/>
                <a:sym typeface="PT Sans"/>
              </a:defRPr>
            </a:lvl4pPr>
            <a:lvl5pPr lvl="4" rtl="0">
              <a:lnSpc>
                <a:spcPct val="100000"/>
              </a:lnSpc>
              <a:spcBef>
                <a:spcPts val="0"/>
              </a:spcBef>
              <a:spcAft>
                <a:spcPts val="0"/>
              </a:spcAft>
              <a:buSzPts val="1200"/>
              <a:buFont typeface="PT Sans"/>
              <a:buNone/>
              <a:defRPr>
                <a:latin typeface="PT Sans"/>
                <a:ea typeface="PT Sans"/>
                <a:cs typeface="PT Sans"/>
                <a:sym typeface="PT Sans"/>
              </a:defRPr>
            </a:lvl5pPr>
            <a:lvl6pPr lvl="5" rtl="0">
              <a:lnSpc>
                <a:spcPct val="100000"/>
              </a:lnSpc>
              <a:spcBef>
                <a:spcPts val="0"/>
              </a:spcBef>
              <a:spcAft>
                <a:spcPts val="0"/>
              </a:spcAft>
              <a:buSzPts val="1200"/>
              <a:buFont typeface="PT Sans"/>
              <a:buNone/>
              <a:defRPr>
                <a:latin typeface="PT Sans"/>
                <a:ea typeface="PT Sans"/>
                <a:cs typeface="PT Sans"/>
                <a:sym typeface="PT Sans"/>
              </a:defRPr>
            </a:lvl6pPr>
            <a:lvl7pPr lvl="6" rtl="0">
              <a:lnSpc>
                <a:spcPct val="100000"/>
              </a:lnSpc>
              <a:spcBef>
                <a:spcPts val="0"/>
              </a:spcBef>
              <a:spcAft>
                <a:spcPts val="0"/>
              </a:spcAft>
              <a:buSzPts val="1200"/>
              <a:buFont typeface="PT Sans"/>
              <a:buNone/>
              <a:defRPr>
                <a:latin typeface="PT Sans"/>
                <a:ea typeface="PT Sans"/>
                <a:cs typeface="PT Sans"/>
                <a:sym typeface="PT Sans"/>
              </a:defRPr>
            </a:lvl7pPr>
            <a:lvl8pPr lvl="7" rtl="0">
              <a:lnSpc>
                <a:spcPct val="100000"/>
              </a:lnSpc>
              <a:spcBef>
                <a:spcPts val="0"/>
              </a:spcBef>
              <a:spcAft>
                <a:spcPts val="0"/>
              </a:spcAft>
              <a:buSzPts val="1200"/>
              <a:buFont typeface="PT Sans"/>
              <a:buNone/>
              <a:defRPr>
                <a:latin typeface="PT Sans"/>
                <a:ea typeface="PT Sans"/>
                <a:cs typeface="PT Sans"/>
                <a:sym typeface="PT Sans"/>
              </a:defRPr>
            </a:lvl8pPr>
            <a:lvl9pPr lvl="8" rtl="0">
              <a:lnSpc>
                <a:spcPct val="100000"/>
              </a:lnSpc>
              <a:spcBef>
                <a:spcPts val="0"/>
              </a:spcBef>
              <a:spcAft>
                <a:spcPts val="0"/>
              </a:spcAft>
              <a:buSzPts val="1200"/>
              <a:buFont typeface="PT Sans"/>
              <a:buNone/>
              <a:defRPr>
                <a:latin typeface="PT Sans"/>
                <a:ea typeface="PT Sans"/>
                <a:cs typeface="PT Sans"/>
                <a:sym typeface="PT Sans"/>
              </a:defRPr>
            </a:lvl9pPr>
          </a:lstStyle>
          <a:p>
            <a:endParaRPr/>
          </a:p>
        </p:txBody>
      </p:sp>
      <p:pic>
        <p:nvPicPr>
          <p:cNvPr id="187" name="Google Shape;187;p20"/>
          <p:cNvPicPr preferRelativeResize="0"/>
          <p:nvPr/>
        </p:nvPicPr>
        <p:blipFill>
          <a:blip r:embed="rId2">
            <a:alphaModFix amt="30000"/>
          </a:blip>
          <a:stretch>
            <a:fillRect/>
          </a:stretch>
        </p:blipFill>
        <p:spPr>
          <a:xfrm>
            <a:off x="-2843843" y="-3564294"/>
            <a:ext cx="6121233" cy="6121233"/>
          </a:xfrm>
          <a:prstGeom prst="rect">
            <a:avLst/>
          </a:prstGeom>
          <a:noFill/>
          <a:ln>
            <a:noFill/>
          </a:ln>
        </p:spPr>
      </p:pic>
      <p:grpSp>
        <p:nvGrpSpPr>
          <p:cNvPr id="188" name="Google Shape;188;p20"/>
          <p:cNvGrpSpPr/>
          <p:nvPr/>
        </p:nvGrpSpPr>
        <p:grpSpPr>
          <a:xfrm>
            <a:off x="237033" y="237033"/>
            <a:ext cx="11718000" cy="6383867"/>
            <a:chOff x="177775" y="177775"/>
            <a:chExt cx="8788500" cy="4787900"/>
          </a:xfrm>
        </p:grpSpPr>
        <p:sp>
          <p:nvSpPr>
            <p:cNvPr id="189" name="Google Shape;189;p20"/>
            <p:cNvSpPr/>
            <p:nvPr/>
          </p:nvSpPr>
          <p:spPr>
            <a:xfrm rot="10800000" flipH="1">
              <a:off x="27534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20"/>
            <p:cNvSpPr/>
            <p:nvPr/>
          </p:nvSpPr>
          <p:spPr>
            <a:xfrm flipH="1">
              <a:off x="87823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91" name="Google Shape;191;p20"/>
            <p:cNvSpPr/>
            <p:nvPr/>
          </p:nvSpPr>
          <p:spPr>
            <a:xfrm flipH="1">
              <a:off x="59529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2" name="Google Shape;192;p20"/>
            <p:cNvSpPr/>
            <p:nvPr/>
          </p:nvSpPr>
          <p:spPr>
            <a:xfrm flipH="1">
              <a:off x="1777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2034198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950967" y="1095392"/>
            <a:ext cx="6594400" cy="1169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21"/>
          <p:cNvSpPr txBox="1">
            <a:spLocks noGrp="1"/>
          </p:cNvSpPr>
          <p:nvPr>
            <p:ph type="subTitle" idx="1"/>
          </p:nvPr>
        </p:nvSpPr>
        <p:spPr>
          <a:xfrm>
            <a:off x="950967" y="2111512"/>
            <a:ext cx="65944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96" name="Google Shape;196;p21"/>
          <p:cNvSpPr txBox="1"/>
          <p:nvPr/>
        </p:nvSpPr>
        <p:spPr>
          <a:xfrm>
            <a:off x="950967" y="4515976"/>
            <a:ext cx="6594400" cy="741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1"/>
                </a:solidFill>
                <a:latin typeface="Roboto"/>
                <a:ea typeface="Roboto"/>
                <a:cs typeface="Roboto"/>
                <a:sym typeface="Roboto"/>
              </a:rPr>
              <a:t>CREDITS:</a:t>
            </a:r>
            <a:r>
              <a:rPr lang="en" sz="1600">
                <a:solidFill>
                  <a:schemeClr val="dk1"/>
                </a:solidFill>
                <a:latin typeface="Roboto"/>
                <a:ea typeface="Roboto"/>
                <a:cs typeface="Roboto"/>
                <a:sym typeface="Roboto"/>
              </a:rPr>
              <a:t> This presentation template was created by </a:t>
            </a:r>
            <a:r>
              <a:rPr lang="en" sz="1600" b="1" u="sng">
                <a:solidFill>
                  <a:schemeClr val="dk1"/>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600">
                <a:solidFill>
                  <a:schemeClr val="dk1"/>
                </a:solidFill>
                <a:latin typeface="Roboto"/>
                <a:ea typeface="Roboto"/>
                <a:cs typeface="Roboto"/>
                <a:sym typeface="Roboto"/>
              </a:rPr>
              <a:t>, and includes icons by </a:t>
            </a:r>
            <a:r>
              <a:rPr lang="en" sz="16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600">
                <a:solidFill>
                  <a:schemeClr val="dk1"/>
                </a:solidFill>
                <a:latin typeface="Roboto"/>
                <a:ea typeface="Roboto"/>
                <a:cs typeface="Roboto"/>
                <a:sym typeface="Roboto"/>
              </a:rPr>
              <a:t>, and infographics &amp; images by </a:t>
            </a:r>
            <a:r>
              <a:rPr lang="en" sz="1600" b="1"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600" u="sng">
                <a:solidFill>
                  <a:schemeClr val="dk1"/>
                </a:solidFill>
                <a:latin typeface="Roboto"/>
                <a:ea typeface="Roboto"/>
                <a:cs typeface="Roboto"/>
                <a:sym typeface="Roboto"/>
              </a:rPr>
              <a:t> </a:t>
            </a:r>
            <a:endParaRPr sz="1600" b="1" u="sng">
              <a:solidFill>
                <a:schemeClr val="dk1"/>
              </a:solidFill>
              <a:latin typeface="Roboto"/>
              <a:ea typeface="Roboto"/>
              <a:cs typeface="Roboto"/>
              <a:sym typeface="Roboto"/>
            </a:endParaRPr>
          </a:p>
        </p:txBody>
      </p:sp>
      <p:pic>
        <p:nvPicPr>
          <p:cNvPr id="197" name="Google Shape;197;p21"/>
          <p:cNvPicPr preferRelativeResize="0"/>
          <p:nvPr/>
        </p:nvPicPr>
        <p:blipFill>
          <a:blip r:embed="rId5">
            <a:alphaModFix amt="30000"/>
          </a:blip>
          <a:stretch>
            <a:fillRect/>
          </a:stretch>
        </p:blipFill>
        <p:spPr>
          <a:xfrm>
            <a:off x="8180424" y="2111506"/>
            <a:ext cx="6121233" cy="6121233"/>
          </a:xfrm>
          <a:prstGeom prst="rect">
            <a:avLst/>
          </a:prstGeom>
          <a:noFill/>
          <a:ln>
            <a:noFill/>
          </a:ln>
        </p:spPr>
      </p:pic>
      <p:grpSp>
        <p:nvGrpSpPr>
          <p:cNvPr id="198" name="Google Shape;198;p21"/>
          <p:cNvGrpSpPr/>
          <p:nvPr/>
        </p:nvGrpSpPr>
        <p:grpSpPr>
          <a:xfrm>
            <a:off x="237033" y="237033"/>
            <a:ext cx="11718000" cy="6383867"/>
            <a:chOff x="177775" y="177775"/>
            <a:chExt cx="8788500" cy="4787900"/>
          </a:xfrm>
        </p:grpSpPr>
        <p:sp>
          <p:nvSpPr>
            <p:cNvPr id="199" name="Google Shape;199;p21"/>
            <p:cNvSpPr/>
            <p:nvPr/>
          </p:nvSpPr>
          <p:spPr>
            <a:xfrm rot="10800000" flipH="1">
              <a:off x="27534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0" name="Google Shape;200;p21"/>
            <p:cNvSpPr/>
            <p:nvPr/>
          </p:nvSpPr>
          <p:spPr>
            <a:xfrm flipH="1">
              <a:off x="87823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01" name="Google Shape;201;p21"/>
            <p:cNvSpPr/>
            <p:nvPr/>
          </p:nvSpPr>
          <p:spPr>
            <a:xfrm flipH="1">
              <a:off x="59529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rgbClr val="22222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2" name="Google Shape;202;p21"/>
            <p:cNvSpPr/>
            <p:nvPr/>
          </p:nvSpPr>
          <p:spPr>
            <a:xfrm flipH="1">
              <a:off x="1777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358027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pic>
        <p:nvPicPr>
          <p:cNvPr id="19" name="Google Shape;19;p3"/>
          <p:cNvPicPr preferRelativeResize="0"/>
          <p:nvPr/>
        </p:nvPicPr>
        <p:blipFill>
          <a:blip r:embed="rId2">
            <a:alphaModFix amt="30000"/>
          </a:blip>
          <a:stretch>
            <a:fillRect/>
          </a:stretch>
        </p:blipFill>
        <p:spPr>
          <a:xfrm>
            <a:off x="1909524" y="2275473"/>
            <a:ext cx="6121233" cy="6121233"/>
          </a:xfrm>
          <a:prstGeom prst="rect">
            <a:avLst/>
          </a:prstGeom>
          <a:noFill/>
          <a:ln>
            <a:noFill/>
          </a:ln>
        </p:spPr>
      </p:pic>
      <p:sp>
        <p:nvSpPr>
          <p:cNvPr id="20" name="Google Shape;20;p3"/>
          <p:cNvSpPr>
            <a:spLocks noGrp="1"/>
          </p:cNvSpPr>
          <p:nvPr>
            <p:ph type="pic" idx="2"/>
          </p:nvPr>
        </p:nvSpPr>
        <p:spPr>
          <a:xfrm>
            <a:off x="664400" y="721767"/>
            <a:ext cx="3913600" cy="5467200"/>
          </a:xfrm>
          <a:prstGeom prst="rect">
            <a:avLst/>
          </a:prstGeom>
          <a:noFill/>
          <a:ln w="19050" cap="flat" cmpd="sng">
            <a:solidFill>
              <a:schemeClr val="dk1"/>
            </a:solidFill>
            <a:prstDash val="solid"/>
            <a:round/>
            <a:headEnd type="none" w="sm" len="sm"/>
            <a:tailEnd type="none" w="sm" len="sm"/>
          </a:ln>
        </p:spPr>
      </p:sp>
      <p:sp>
        <p:nvSpPr>
          <p:cNvPr id="21" name="Google Shape;21;p3"/>
          <p:cNvSpPr txBox="1">
            <a:spLocks noGrp="1"/>
          </p:cNvSpPr>
          <p:nvPr>
            <p:ph type="title"/>
          </p:nvPr>
        </p:nvSpPr>
        <p:spPr>
          <a:xfrm>
            <a:off x="4834967" y="3327400"/>
            <a:ext cx="64060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2" name="Google Shape;22;p3"/>
          <p:cNvSpPr txBox="1">
            <a:spLocks noGrp="1"/>
          </p:cNvSpPr>
          <p:nvPr>
            <p:ph type="title" idx="3" hasCustomPrompt="1"/>
          </p:nvPr>
        </p:nvSpPr>
        <p:spPr>
          <a:xfrm>
            <a:off x="4834967" y="2408200"/>
            <a:ext cx="1647600" cy="1122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grpSp>
        <p:nvGrpSpPr>
          <p:cNvPr id="23" name="Google Shape;23;p3"/>
          <p:cNvGrpSpPr/>
          <p:nvPr/>
        </p:nvGrpSpPr>
        <p:grpSpPr>
          <a:xfrm>
            <a:off x="237033" y="237033"/>
            <a:ext cx="11718000" cy="6383867"/>
            <a:chOff x="177775" y="177775"/>
            <a:chExt cx="8788500" cy="4787900"/>
          </a:xfrm>
        </p:grpSpPr>
        <p:sp>
          <p:nvSpPr>
            <p:cNvPr id="24" name="Google Shape;24;p3"/>
            <p:cNvSpPr/>
            <p:nvPr/>
          </p:nvSpPr>
          <p:spPr>
            <a:xfrm rot="10800000">
              <a:off x="58965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3"/>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6" name="Google Shape;26;p3"/>
            <p:cNvSpPr/>
            <p:nvPr/>
          </p:nvSpPr>
          <p:spPr>
            <a:xfrm>
              <a:off x="26970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3"/>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1006826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03"/>
        <p:cNvGrpSpPr/>
        <p:nvPr/>
      </p:nvGrpSpPr>
      <p:grpSpPr>
        <a:xfrm>
          <a:off x="0" y="0"/>
          <a:ext cx="0" cy="0"/>
          <a:chOff x="0" y="0"/>
          <a:chExt cx="0" cy="0"/>
        </a:xfrm>
      </p:grpSpPr>
      <p:pic>
        <p:nvPicPr>
          <p:cNvPr id="204" name="Google Shape;204;p22"/>
          <p:cNvPicPr preferRelativeResize="0"/>
          <p:nvPr/>
        </p:nvPicPr>
        <p:blipFill>
          <a:blip r:embed="rId2">
            <a:alphaModFix amt="30000"/>
          </a:blip>
          <a:stretch>
            <a:fillRect/>
          </a:stretch>
        </p:blipFill>
        <p:spPr>
          <a:xfrm>
            <a:off x="8667257" y="3680673"/>
            <a:ext cx="6121233" cy="6121233"/>
          </a:xfrm>
          <a:prstGeom prst="rect">
            <a:avLst/>
          </a:prstGeom>
          <a:noFill/>
          <a:ln>
            <a:noFill/>
          </a:ln>
        </p:spPr>
      </p:pic>
      <p:grpSp>
        <p:nvGrpSpPr>
          <p:cNvPr id="205" name="Google Shape;205;p22"/>
          <p:cNvGrpSpPr/>
          <p:nvPr/>
        </p:nvGrpSpPr>
        <p:grpSpPr>
          <a:xfrm>
            <a:off x="237033" y="237033"/>
            <a:ext cx="11718000" cy="6383867"/>
            <a:chOff x="177775" y="177775"/>
            <a:chExt cx="8788500" cy="4787900"/>
          </a:xfrm>
        </p:grpSpPr>
        <p:sp>
          <p:nvSpPr>
            <p:cNvPr id="206" name="Google Shape;206;p22"/>
            <p:cNvSpPr/>
            <p:nvPr/>
          </p:nvSpPr>
          <p:spPr>
            <a:xfrm rot="10800000" flipH="1">
              <a:off x="27534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7" name="Google Shape;207;p22"/>
            <p:cNvSpPr/>
            <p:nvPr/>
          </p:nvSpPr>
          <p:spPr>
            <a:xfrm flipH="1">
              <a:off x="87823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08" name="Google Shape;208;p22"/>
            <p:cNvSpPr/>
            <p:nvPr/>
          </p:nvSpPr>
          <p:spPr>
            <a:xfrm flipH="1">
              <a:off x="1777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95610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09"/>
        <p:cNvGrpSpPr/>
        <p:nvPr/>
      </p:nvGrpSpPr>
      <p:grpSpPr>
        <a:xfrm>
          <a:off x="0" y="0"/>
          <a:ext cx="0" cy="0"/>
          <a:chOff x="0" y="0"/>
          <a:chExt cx="0" cy="0"/>
        </a:xfrm>
      </p:grpSpPr>
      <p:pic>
        <p:nvPicPr>
          <p:cNvPr id="210" name="Google Shape;210;p23"/>
          <p:cNvPicPr preferRelativeResize="0"/>
          <p:nvPr/>
        </p:nvPicPr>
        <p:blipFill>
          <a:blip r:embed="rId2">
            <a:alphaModFix amt="30000"/>
          </a:blip>
          <a:stretch>
            <a:fillRect/>
          </a:stretch>
        </p:blipFill>
        <p:spPr>
          <a:xfrm>
            <a:off x="-2213210" y="3874473"/>
            <a:ext cx="6121233" cy="6121233"/>
          </a:xfrm>
          <a:prstGeom prst="rect">
            <a:avLst/>
          </a:prstGeom>
          <a:noFill/>
          <a:ln>
            <a:noFill/>
          </a:ln>
        </p:spPr>
      </p:pic>
      <p:grpSp>
        <p:nvGrpSpPr>
          <p:cNvPr id="211" name="Google Shape;211;p23"/>
          <p:cNvGrpSpPr/>
          <p:nvPr/>
        </p:nvGrpSpPr>
        <p:grpSpPr>
          <a:xfrm>
            <a:off x="237033" y="237033"/>
            <a:ext cx="11718000" cy="6383867"/>
            <a:chOff x="177775" y="177775"/>
            <a:chExt cx="8788500" cy="4787900"/>
          </a:xfrm>
        </p:grpSpPr>
        <p:sp>
          <p:nvSpPr>
            <p:cNvPr id="212" name="Google Shape;212;p23"/>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13" name="Google Shape;213;p23"/>
            <p:cNvSpPr/>
            <p:nvPr/>
          </p:nvSpPr>
          <p:spPr>
            <a:xfrm>
              <a:off x="26970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4" name="Google Shape;214;p23"/>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1694917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960000" y="1621000"/>
            <a:ext cx="10272000" cy="4517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pic>
        <p:nvPicPr>
          <p:cNvPr id="31" name="Google Shape;31;p4"/>
          <p:cNvPicPr preferRelativeResize="0"/>
          <p:nvPr/>
        </p:nvPicPr>
        <p:blipFill>
          <a:blip r:embed="rId2">
            <a:alphaModFix amt="30000"/>
          </a:blip>
          <a:stretch>
            <a:fillRect/>
          </a:stretch>
        </p:blipFill>
        <p:spPr>
          <a:xfrm>
            <a:off x="8452524" y="3635606"/>
            <a:ext cx="6121233" cy="6121233"/>
          </a:xfrm>
          <a:prstGeom prst="rect">
            <a:avLst/>
          </a:prstGeom>
          <a:noFill/>
          <a:ln>
            <a:noFill/>
          </a:ln>
        </p:spPr>
      </p:pic>
      <p:grpSp>
        <p:nvGrpSpPr>
          <p:cNvPr id="32" name="Google Shape;32;p4"/>
          <p:cNvGrpSpPr/>
          <p:nvPr/>
        </p:nvGrpSpPr>
        <p:grpSpPr>
          <a:xfrm>
            <a:off x="237033" y="237033"/>
            <a:ext cx="11718000" cy="6383867"/>
            <a:chOff x="177775" y="177775"/>
            <a:chExt cx="8788500" cy="4787900"/>
          </a:xfrm>
        </p:grpSpPr>
        <p:sp>
          <p:nvSpPr>
            <p:cNvPr id="33" name="Google Shape;33;p4"/>
            <p:cNvSpPr/>
            <p:nvPr/>
          </p:nvSpPr>
          <p:spPr>
            <a:xfrm rot="10800000" flipH="1">
              <a:off x="27534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4"/>
            <p:cNvSpPr/>
            <p:nvPr/>
          </p:nvSpPr>
          <p:spPr>
            <a:xfrm flipH="1">
              <a:off x="87823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5" name="Google Shape;35;p4"/>
            <p:cNvSpPr/>
            <p:nvPr/>
          </p:nvSpPr>
          <p:spPr>
            <a:xfrm flipH="1">
              <a:off x="1777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3373969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Font typeface="Maven Pro"/>
              <a:buNone/>
              <a:defRPr>
                <a:latin typeface="Maven Pro"/>
                <a:ea typeface="Maven Pro"/>
                <a:cs typeface="Maven Pro"/>
                <a:sym typeface="Maven Pro"/>
              </a:defRPr>
            </a:lvl2pPr>
            <a:lvl3pPr lvl="2" rtl="0">
              <a:spcBef>
                <a:spcPts val="0"/>
              </a:spcBef>
              <a:spcAft>
                <a:spcPts val="0"/>
              </a:spcAft>
              <a:buSzPts val="3000"/>
              <a:buFont typeface="Maven Pro"/>
              <a:buNone/>
              <a:defRPr>
                <a:latin typeface="Maven Pro"/>
                <a:ea typeface="Maven Pro"/>
                <a:cs typeface="Maven Pro"/>
                <a:sym typeface="Maven Pro"/>
              </a:defRPr>
            </a:lvl3pPr>
            <a:lvl4pPr lvl="3" rtl="0">
              <a:spcBef>
                <a:spcPts val="0"/>
              </a:spcBef>
              <a:spcAft>
                <a:spcPts val="0"/>
              </a:spcAft>
              <a:buSzPts val="3000"/>
              <a:buFont typeface="Maven Pro"/>
              <a:buNone/>
              <a:defRPr>
                <a:latin typeface="Maven Pro"/>
                <a:ea typeface="Maven Pro"/>
                <a:cs typeface="Maven Pro"/>
                <a:sym typeface="Maven Pro"/>
              </a:defRPr>
            </a:lvl4pPr>
            <a:lvl5pPr lvl="4" rtl="0">
              <a:spcBef>
                <a:spcPts val="0"/>
              </a:spcBef>
              <a:spcAft>
                <a:spcPts val="0"/>
              </a:spcAft>
              <a:buSzPts val="3000"/>
              <a:buFont typeface="Maven Pro"/>
              <a:buNone/>
              <a:defRPr>
                <a:latin typeface="Maven Pro"/>
                <a:ea typeface="Maven Pro"/>
                <a:cs typeface="Maven Pro"/>
                <a:sym typeface="Maven Pro"/>
              </a:defRPr>
            </a:lvl5pPr>
            <a:lvl6pPr lvl="5" rtl="0">
              <a:spcBef>
                <a:spcPts val="0"/>
              </a:spcBef>
              <a:spcAft>
                <a:spcPts val="0"/>
              </a:spcAft>
              <a:buSzPts val="3000"/>
              <a:buFont typeface="Maven Pro"/>
              <a:buNone/>
              <a:defRPr>
                <a:latin typeface="Maven Pro"/>
                <a:ea typeface="Maven Pro"/>
                <a:cs typeface="Maven Pro"/>
                <a:sym typeface="Maven Pro"/>
              </a:defRPr>
            </a:lvl6pPr>
            <a:lvl7pPr lvl="6" rtl="0">
              <a:spcBef>
                <a:spcPts val="0"/>
              </a:spcBef>
              <a:spcAft>
                <a:spcPts val="0"/>
              </a:spcAft>
              <a:buSzPts val="3000"/>
              <a:buFont typeface="Maven Pro"/>
              <a:buNone/>
              <a:defRPr>
                <a:latin typeface="Maven Pro"/>
                <a:ea typeface="Maven Pro"/>
                <a:cs typeface="Maven Pro"/>
                <a:sym typeface="Maven Pro"/>
              </a:defRPr>
            </a:lvl7pPr>
            <a:lvl8pPr lvl="7" rtl="0">
              <a:spcBef>
                <a:spcPts val="0"/>
              </a:spcBef>
              <a:spcAft>
                <a:spcPts val="0"/>
              </a:spcAft>
              <a:buSzPts val="3000"/>
              <a:buFont typeface="Maven Pro"/>
              <a:buNone/>
              <a:defRPr>
                <a:latin typeface="Maven Pro"/>
                <a:ea typeface="Maven Pro"/>
                <a:cs typeface="Maven Pro"/>
                <a:sym typeface="Maven Pro"/>
              </a:defRPr>
            </a:lvl8pPr>
            <a:lvl9pPr lvl="8" rtl="0">
              <a:spcBef>
                <a:spcPts val="0"/>
              </a:spcBef>
              <a:spcAft>
                <a:spcPts val="0"/>
              </a:spcAft>
              <a:buSzPts val="3000"/>
              <a:buFont typeface="Maven Pro"/>
              <a:buNone/>
              <a:defRPr>
                <a:latin typeface="Maven Pro"/>
                <a:ea typeface="Maven Pro"/>
                <a:cs typeface="Maven Pro"/>
                <a:sym typeface="Maven Pro"/>
              </a:defRPr>
            </a:lvl9pPr>
          </a:lstStyle>
          <a:p>
            <a:endParaRPr/>
          </a:p>
        </p:txBody>
      </p:sp>
      <p:sp>
        <p:nvSpPr>
          <p:cNvPr id="38" name="Google Shape;38;p5"/>
          <p:cNvSpPr txBox="1">
            <a:spLocks noGrp="1"/>
          </p:cNvSpPr>
          <p:nvPr>
            <p:ph type="subTitle" idx="1"/>
          </p:nvPr>
        </p:nvSpPr>
        <p:spPr>
          <a:xfrm>
            <a:off x="5711583" y="2429999"/>
            <a:ext cx="4236400" cy="1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960012" y="2429999"/>
            <a:ext cx="4236400" cy="1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960012" y="1908733"/>
            <a:ext cx="42364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sp>
        <p:nvSpPr>
          <p:cNvPr id="41" name="Google Shape;41;p5"/>
          <p:cNvSpPr txBox="1">
            <a:spLocks noGrp="1"/>
          </p:cNvSpPr>
          <p:nvPr>
            <p:ph type="subTitle" idx="4"/>
          </p:nvPr>
        </p:nvSpPr>
        <p:spPr>
          <a:xfrm>
            <a:off x="5711588" y="1908733"/>
            <a:ext cx="42364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ven Pro SemiBold"/>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2pPr>
            <a:lvl3pPr lvl="2"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3pPr>
            <a:lvl4pPr lvl="3"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4pPr>
            <a:lvl5pPr lvl="4"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5pPr>
            <a:lvl6pPr lvl="5"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6pPr>
            <a:lvl7pPr lvl="6"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7pPr>
            <a:lvl8pPr lvl="7"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8pPr>
            <a:lvl9pPr lvl="8" rtl="0">
              <a:lnSpc>
                <a:spcPct val="100000"/>
              </a:lnSpc>
              <a:spcBef>
                <a:spcPts val="0"/>
              </a:spcBef>
              <a:spcAft>
                <a:spcPts val="0"/>
              </a:spcAft>
              <a:buSzPts val="2400"/>
              <a:buFont typeface="Maven Pro SemiBold"/>
              <a:buNone/>
              <a:defRPr sz="3200">
                <a:latin typeface="Maven Pro SemiBold"/>
                <a:ea typeface="Maven Pro SemiBold"/>
                <a:cs typeface="Maven Pro SemiBold"/>
                <a:sym typeface="Maven Pro SemiBold"/>
              </a:defRPr>
            </a:lvl9pPr>
          </a:lstStyle>
          <a:p>
            <a:endParaRPr/>
          </a:p>
        </p:txBody>
      </p:sp>
      <p:pic>
        <p:nvPicPr>
          <p:cNvPr id="42" name="Google Shape;42;p5"/>
          <p:cNvPicPr preferRelativeResize="0"/>
          <p:nvPr/>
        </p:nvPicPr>
        <p:blipFill>
          <a:blip r:embed="rId2">
            <a:alphaModFix amt="30000"/>
          </a:blip>
          <a:stretch>
            <a:fillRect/>
          </a:stretch>
        </p:blipFill>
        <p:spPr>
          <a:xfrm>
            <a:off x="8180406" y="3095806"/>
            <a:ext cx="6121233" cy="6121233"/>
          </a:xfrm>
          <a:prstGeom prst="rect">
            <a:avLst/>
          </a:prstGeom>
          <a:noFill/>
          <a:ln>
            <a:noFill/>
          </a:ln>
        </p:spPr>
      </p:pic>
      <p:grpSp>
        <p:nvGrpSpPr>
          <p:cNvPr id="43" name="Google Shape;43;p5"/>
          <p:cNvGrpSpPr/>
          <p:nvPr/>
        </p:nvGrpSpPr>
        <p:grpSpPr>
          <a:xfrm>
            <a:off x="237033" y="237033"/>
            <a:ext cx="11718000" cy="6383867"/>
            <a:chOff x="177775" y="177775"/>
            <a:chExt cx="8788500" cy="4787900"/>
          </a:xfrm>
        </p:grpSpPr>
        <p:sp>
          <p:nvSpPr>
            <p:cNvPr id="44" name="Google Shape;44;p5"/>
            <p:cNvSpPr/>
            <p:nvPr/>
          </p:nvSpPr>
          <p:spPr>
            <a:xfrm flipH="1">
              <a:off x="87823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5" name="Google Shape;45;p5"/>
            <p:cNvSpPr/>
            <p:nvPr/>
          </p:nvSpPr>
          <p:spPr>
            <a:xfrm flipH="1">
              <a:off x="59529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5"/>
            <p:cNvSpPr/>
            <p:nvPr/>
          </p:nvSpPr>
          <p:spPr>
            <a:xfrm flipH="1">
              <a:off x="1777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10430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pic>
        <p:nvPicPr>
          <p:cNvPr id="48" name="Google Shape;48;p6"/>
          <p:cNvPicPr preferRelativeResize="0"/>
          <p:nvPr/>
        </p:nvPicPr>
        <p:blipFill>
          <a:blip r:embed="rId2">
            <a:alphaModFix amt="30000"/>
          </a:blip>
          <a:stretch>
            <a:fillRect/>
          </a:stretch>
        </p:blipFill>
        <p:spPr>
          <a:xfrm>
            <a:off x="-3222077" y="-3348943"/>
            <a:ext cx="6121233" cy="6121233"/>
          </a:xfrm>
          <a:prstGeom prst="rect">
            <a:avLst/>
          </a:prstGeom>
          <a:noFill/>
          <a:ln>
            <a:noFill/>
          </a:ln>
        </p:spPr>
      </p:pic>
      <p:sp>
        <p:nvSpPr>
          <p:cNvPr id="49" name="Google Shape;49;p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0" name="Google Shape;50;p6"/>
          <p:cNvGrpSpPr/>
          <p:nvPr/>
        </p:nvGrpSpPr>
        <p:grpSpPr>
          <a:xfrm>
            <a:off x="237033" y="237033"/>
            <a:ext cx="11718000" cy="6383867"/>
            <a:chOff x="177775" y="177775"/>
            <a:chExt cx="8788500" cy="4787900"/>
          </a:xfrm>
        </p:grpSpPr>
        <p:sp>
          <p:nvSpPr>
            <p:cNvPr id="51" name="Google Shape;51;p6"/>
            <p:cNvSpPr/>
            <p:nvPr/>
          </p:nvSpPr>
          <p:spPr>
            <a:xfrm flipH="1">
              <a:off x="87823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2" name="Google Shape;52;p6"/>
            <p:cNvSpPr/>
            <p:nvPr/>
          </p:nvSpPr>
          <p:spPr>
            <a:xfrm flipH="1">
              <a:off x="59529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6"/>
            <p:cNvSpPr/>
            <p:nvPr/>
          </p:nvSpPr>
          <p:spPr>
            <a:xfrm flipH="1">
              <a:off x="1777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942625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pic>
        <p:nvPicPr>
          <p:cNvPr id="65" name="Google Shape;65;p8"/>
          <p:cNvPicPr preferRelativeResize="0"/>
          <p:nvPr/>
        </p:nvPicPr>
        <p:blipFill>
          <a:blip r:embed="rId2">
            <a:alphaModFix amt="30000"/>
          </a:blip>
          <a:stretch>
            <a:fillRect/>
          </a:stretch>
        </p:blipFill>
        <p:spPr>
          <a:xfrm>
            <a:off x="-2193277" y="2829506"/>
            <a:ext cx="6121233" cy="6121233"/>
          </a:xfrm>
          <a:prstGeom prst="rect">
            <a:avLst/>
          </a:prstGeom>
          <a:noFill/>
          <a:ln>
            <a:noFill/>
          </a:ln>
        </p:spPr>
      </p:pic>
      <p:grpSp>
        <p:nvGrpSpPr>
          <p:cNvPr id="66" name="Google Shape;66;p8"/>
          <p:cNvGrpSpPr/>
          <p:nvPr/>
        </p:nvGrpSpPr>
        <p:grpSpPr>
          <a:xfrm>
            <a:off x="237033" y="237033"/>
            <a:ext cx="11718000" cy="6383867"/>
            <a:chOff x="177775" y="177775"/>
            <a:chExt cx="8788500" cy="4787900"/>
          </a:xfrm>
        </p:grpSpPr>
        <p:sp>
          <p:nvSpPr>
            <p:cNvPr id="67" name="Google Shape;67;p8"/>
            <p:cNvSpPr/>
            <p:nvPr/>
          </p:nvSpPr>
          <p:spPr>
            <a:xfrm rot="10800000">
              <a:off x="58965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8"/>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9" name="Google Shape;69;p8"/>
            <p:cNvSpPr/>
            <p:nvPr/>
          </p:nvSpPr>
          <p:spPr>
            <a:xfrm>
              <a:off x="26970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8"/>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121933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1"/>
        <p:cNvGrpSpPr/>
        <p:nvPr/>
      </p:nvGrpSpPr>
      <p:grpSpPr>
        <a:xfrm>
          <a:off x="0" y="0"/>
          <a:ext cx="0" cy="0"/>
          <a:chOff x="0" y="0"/>
          <a:chExt cx="0" cy="0"/>
        </a:xfrm>
      </p:grpSpPr>
      <p:pic>
        <p:nvPicPr>
          <p:cNvPr id="72" name="Google Shape;72;p9"/>
          <p:cNvPicPr preferRelativeResize="0"/>
          <p:nvPr/>
        </p:nvPicPr>
        <p:blipFill>
          <a:blip r:embed="rId2">
            <a:alphaModFix amt="30000"/>
          </a:blip>
          <a:stretch>
            <a:fillRect/>
          </a:stretch>
        </p:blipFill>
        <p:spPr>
          <a:xfrm>
            <a:off x="7985740" y="-2680861"/>
            <a:ext cx="6121233" cy="6121233"/>
          </a:xfrm>
          <a:prstGeom prst="rect">
            <a:avLst/>
          </a:prstGeom>
          <a:noFill/>
          <a:ln>
            <a:noFill/>
          </a:ln>
        </p:spPr>
      </p:pic>
      <p:sp>
        <p:nvSpPr>
          <p:cNvPr id="73" name="Google Shape;73;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4" name="Google Shape;74;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5" name="Google Shape;75;p9"/>
          <p:cNvGrpSpPr/>
          <p:nvPr/>
        </p:nvGrpSpPr>
        <p:grpSpPr>
          <a:xfrm>
            <a:off x="237033" y="237033"/>
            <a:ext cx="11718000" cy="6383867"/>
            <a:chOff x="177775" y="177775"/>
            <a:chExt cx="8788500" cy="4787900"/>
          </a:xfrm>
        </p:grpSpPr>
        <p:sp>
          <p:nvSpPr>
            <p:cNvPr id="76" name="Google Shape;76;p9"/>
            <p:cNvSpPr/>
            <p:nvPr/>
          </p:nvSpPr>
          <p:spPr>
            <a:xfrm rot="10800000">
              <a:off x="58965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9"/>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8" name="Google Shape;78;p9"/>
            <p:cNvSpPr/>
            <p:nvPr/>
          </p:nvSpPr>
          <p:spPr>
            <a:xfrm>
              <a:off x="26970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9"/>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13544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sp>
        <p:nvSpPr>
          <p:cNvPr id="81" name="Google Shape;81;p10"/>
          <p:cNvSpPr>
            <a:spLocks noGrp="1"/>
          </p:cNvSpPr>
          <p:nvPr>
            <p:ph type="pic" idx="2"/>
          </p:nvPr>
        </p:nvSpPr>
        <p:spPr>
          <a:xfrm>
            <a:off x="0" y="0"/>
            <a:ext cx="12192000" cy="6858000"/>
          </a:xfrm>
          <a:prstGeom prst="rect">
            <a:avLst/>
          </a:prstGeom>
          <a:noFill/>
          <a:ln>
            <a:noFill/>
          </a:ln>
        </p:spPr>
      </p:sp>
      <p:sp>
        <p:nvSpPr>
          <p:cNvPr id="82" name="Google Shape;82;p10"/>
          <p:cNvSpPr txBox="1">
            <a:spLocks noGrp="1"/>
          </p:cNvSpPr>
          <p:nvPr>
            <p:ph type="title"/>
          </p:nvPr>
        </p:nvSpPr>
        <p:spPr>
          <a:xfrm>
            <a:off x="960000" y="5352600"/>
            <a:ext cx="10272000" cy="763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Maven Pro SemiBold"/>
              <a:buNone/>
              <a:defRPr b="0">
                <a:latin typeface="Maven Pro SemiBold"/>
                <a:ea typeface="Maven Pro SemiBold"/>
                <a:cs typeface="Maven Pro SemiBold"/>
                <a:sym typeface="Maven Pro SemiBold"/>
              </a:defRPr>
            </a:lvl2pPr>
            <a:lvl3pPr lvl="2" algn="ctr" rtl="0">
              <a:spcBef>
                <a:spcPts val="0"/>
              </a:spcBef>
              <a:spcAft>
                <a:spcPts val="0"/>
              </a:spcAft>
              <a:buSzPts val="3000"/>
              <a:buFont typeface="Maven Pro SemiBold"/>
              <a:buNone/>
              <a:defRPr b="0">
                <a:latin typeface="Maven Pro SemiBold"/>
                <a:ea typeface="Maven Pro SemiBold"/>
                <a:cs typeface="Maven Pro SemiBold"/>
                <a:sym typeface="Maven Pro SemiBold"/>
              </a:defRPr>
            </a:lvl3pPr>
            <a:lvl4pPr lvl="3" algn="ctr" rtl="0">
              <a:spcBef>
                <a:spcPts val="0"/>
              </a:spcBef>
              <a:spcAft>
                <a:spcPts val="0"/>
              </a:spcAft>
              <a:buSzPts val="3000"/>
              <a:buFont typeface="Maven Pro SemiBold"/>
              <a:buNone/>
              <a:defRPr b="0">
                <a:latin typeface="Maven Pro SemiBold"/>
                <a:ea typeface="Maven Pro SemiBold"/>
                <a:cs typeface="Maven Pro SemiBold"/>
                <a:sym typeface="Maven Pro SemiBold"/>
              </a:defRPr>
            </a:lvl4pPr>
            <a:lvl5pPr lvl="4" algn="ctr" rtl="0">
              <a:spcBef>
                <a:spcPts val="0"/>
              </a:spcBef>
              <a:spcAft>
                <a:spcPts val="0"/>
              </a:spcAft>
              <a:buSzPts val="3000"/>
              <a:buFont typeface="Maven Pro SemiBold"/>
              <a:buNone/>
              <a:defRPr b="0">
                <a:latin typeface="Maven Pro SemiBold"/>
                <a:ea typeface="Maven Pro SemiBold"/>
                <a:cs typeface="Maven Pro SemiBold"/>
                <a:sym typeface="Maven Pro SemiBold"/>
              </a:defRPr>
            </a:lvl5pPr>
            <a:lvl6pPr lvl="5" algn="ctr" rtl="0">
              <a:spcBef>
                <a:spcPts val="0"/>
              </a:spcBef>
              <a:spcAft>
                <a:spcPts val="0"/>
              </a:spcAft>
              <a:buSzPts val="3000"/>
              <a:buFont typeface="Maven Pro SemiBold"/>
              <a:buNone/>
              <a:defRPr b="0">
                <a:latin typeface="Maven Pro SemiBold"/>
                <a:ea typeface="Maven Pro SemiBold"/>
                <a:cs typeface="Maven Pro SemiBold"/>
                <a:sym typeface="Maven Pro SemiBold"/>
              </a:defRPr>
            </a:lvl6pPr>
            <a:lvl7pPr lvl="6" algn="ctr" rtl="0">
              <a:spcBef>
                <a:spcPts val="0"/>
              </a:spcBef>
              <a:spcAft>
                <a:spcPts val="0"/>
              </a:spcAft>
              <a:buSzPts val="3000"/>
              <a:buFont typeface="Maven Pro SemiBold"/>
              <a:buNone/>
              <a:defRPr b="0">
                <a:latin typeface="Maven Pro SemiBold"/>
                <a:ea typeface="Maven Pro SemiBold"/>
                <a:cs typeface="Maven Pro SemiBold"/>
                <a:sym typeface="Maven Pro SemiBold"/>
              </a:defRPr>
            </a:lvl7pPr>
            <a:lvl8pPr lvl="7" algn="ctr" rtl="0">
              <a:spcBef>
                <a:spcPts val="0"/>
              </a:spcBef>
              <a:spcAft>
                <a:spcPts val="0"/>
              </a:spcAft>
              <a:buSzPts val="3000"/>
              <a:buFont typeface="Maven Pro SemiBold"/>
              <a:buNone/>
              <a:defRPr b="0">
                <a:latin typeface="Maven Pro SemiBold"/>
                <a:ea typeface="Maven Pro SemiBold"/>
                <a:cs typeface="Maven Pro SemiBold"/>
                <a:sym typeface="Maven Pro SemiBold"/>
              </a:defRPr>
            </a:lvl8pPr>
            <a:lvl9pPr lvl="8" algn="ctr" rtl="0">
              <a:spcBef>
                <a:spcPts val="0"/>
              </a:spcBef>
              <a:spcAft>
                <a:spcPts val="0"/>
              </a:spcAft>
              <a:buSzPts val="3000"/>
              <a:buFont typeface="Maven Pro SemiBold"/>
              <a:buNone/>
              <a:defRPr b="0">
                <a:latin typeface="Maven Pro SemiBold"/>
                <a:ea typeface="Maven Pro SemiBold"/>
                <a:cs typeface="Maven Pro SemiBold"/>
                <a:sym typeface="Maven Pro SemiBold"/>
              </a:defRPr>
            </a:lvl9pPr>
          </a:lstStyle>
          <a:p>
            <a:endParaRPr/>
          </a:p>
        </p:txBody>
      </p:sp>
    </p:spTree>
    <p:extLst>
      <p:ext uri="{BB962C8B-B14F-4D97-AF65-F5344CB8AC3E}">
        <p14:creationId xmlns:p14="http://schemas.microsoft.com/office/powerpoint/2010/main" val="107063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3"/>
        <p:cNvGrpSpPr/>
        <p:nvPr/>
      </p:nvGrpSpPr>
      <p:grpSpPr>
        <a:xfrm>
          <a:off x="0" y="0"/>
          <a:ext cx="0" cy="0"/>
          <a:chOff x="0" y="0"/>
          <a:chExt cx="0" cy="0"/>
        </a:xfrm>
      </p:grpSpPr>
      <p:sp>
        <p:nvSpPr>
          <p:cNvPr id="84" name="Google Shape;84;p11"/>
          <p:cNvSpPr txBox="1">
            <a:spLocks noGrp="1"/>
          </p:cNvSpPr>
          <p:nvPr>
            <p:ph type="title" hasCustomPrompt="1"/>
          </p:nvPr>
        </p:nvSpPr>
        <p:spPr>
          <a:xfrm>
            <a:off x="950967" y="2453600"/>
            <a:ext cx="7471200" cy="1341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9600"/>
              <a:buNone/>
              <a:defRPr sz="6400"/>
            </a:lvl1pPr>
            <a:lvl2pPr lvl="1" rtl="0">
              <a:spcBef>
                <a:spcPts val="0"/>
              </a:spcBef>
              <a:spcAft>
                <a:spcPts val="0"/>
              </a:spcAft>
              <a:buSzPts val="9600"/>
              <a:buNone/>
              <a:defRPr sz="12800"/>
            </a:lvl2pPr>
            <a:lvl3pPr lvl="2" rtl="0">
              <a:spcBef>
                <a:spcPts val="0"/>
              </a:spcBef>
              <a:spcAft>
                <a:spcPts val="0"/>
              </a:spcAft>
              <a:buSzPts val="9600"/>
              <a:buNone/>
              <a:defRPr sz="12800"/>
            </a:lvl3pPr>
            <a:lvl4pPr lvl="3" rtl="0">
              <a:spcBef>
                <a:spcPts val="0"/>
              </a:spcBef>
              <a:spcAft>
                <a:spcPts val="0"/>
              </a:spcAft>
              <a:buSzPts val="9600"/>
              <a:buNone/>
              <a:defRPr sz="12800"/>
            </a:lvl4pPr>
            <a:lvl5pPr lvl="4" rtl="0">
              <a:spcBef>
                <a:spcPts val="0"/>
              </a:spcBef>
              <a:spcAft>
                <a:spcPts val="0"/>
              </a:spcAft>
              <a:buSzPts val="9600"/>
              <a:buNone/>
              <a:defRPr sz="12800"/>
            </a:lvl5pPr>
            <a:lvl6pPr lvl="5" rtl="0">
              <a:spcBef>
                <a:spcPts val="0"/>
              </a:spcBef>
              <a:spcAft>
                <a:spcPts val="0"/>
              </a:spcAft>
              <a:buSzPts val="9600"/>
              <a:buNone/>
              <a:defRPr sz="12800"/>
            </a:lvl6pPr>
            <a:lvl7pPr lvl="6" rtl="0">
              <a:spcBef>
                <a:spcPts val="0"/>
              </a:spcBef>
              <a:spcAft>
                <a:spcPts val="0"/>
              </a:spcAft>
              <a:buSzPts val="9600"/>
              <a:buNone/>
              <a:defRPr sz="12800"/>
            </a:lvl7pPr>
            <a:lvl8pPr lvl="7" rtl="0">
              <a:spcBef>
                <a:spcPts val="0"/>
              </a:spcBef>
              <a:spcAft>
                <a:spcPts val="0"/>
              </a:spcAft>
              <a:buSzPts val="9600"/>
              <a:buNone/>
              <a:defRPr sz="12800"/>
            </a:lvl8pPr>
            <a:lvl9pPr lvl="8" rtl="0">
              <a:spcBef>
                <a:spcPts val="0"/>
              </a:spcBef>
              <a:spcAft>
                <a:spcPts val="0"/>
              </a:spcAft>
              <a:buSzPts val="9600"/>
              <a:buNone/>
              <a:defRPr sz="12800"/>
            </a:lvl9pPr>
          </a:lstStyle>
          <a:p>
            <a:r>
              <a:t>xx%</a:t>
            </a:r>
          </a:p>
        </p:txBody>
      </p:sp>
      <p:sp>
        <p:nvSpPr>
          <p:cNvPr id="85" name="Google Shape;85;p11"/>
          <p:cNvSpPr txBox="1">
            <a:spLocks noGrp="1"/>
          </p:cNvSpPr>
          <p:nvPr>
            <p:ph type="subTitle" idx="1"/>
          </p:nvPr>
        </p:nvSpPr>
        <p:spPr>
          <a:xfrm>
            <a:off x="950967" y="3794800"/>
            <a:ext cx="7471200" cy="609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67"/>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pic>
        <p:nvPicPr>
          <p:cNvPr id="86" name="Google Shape;86;p11"/>
          <p:cNvPicPr preferRelativeResize="0"/>
          <p:nvPr/>
        </p:nvPicPr>
        <p:blipFill>
          <a:blip r:embed="rId2">
            <a:alphaModFix amt="30000"/>
          </a:blip>
          <a:stretch>
            <a:fillRect/>
          </a:stretch>
        </p:blipFill>
        <p:spPr>
          <a:xfrm>
            <a:off x="7865557" y="-1931594"/>
            <a:ext cx="6121233" cy="6121233"/>
          </a:xfrm>
          <a:prstGeom prst="rect">
            <a:avLst/>
          </a:prstGeom>
          <a:noFill/>
          <a:ln>
            <a:noFill/>
          </a:ln>
        </p:spPr>
      </p:pic>
      <p:grpSp>
        <p:nvGrpSpPr>
          <p:cNvPr id="87" name="Google Shape;87;p11"/>
          <p:cNvGrpSpPr/>
          <p:nvPr/>
        </p:nvGrpSpPr>
        <p:grpSpPr>
          <a:xfrm>
            <a:off x="237033" y="237033"/>
            <a:ext cx="11718000" cy="6383867"/>
            <a:chOff x="177775" y="177775"/>
            <a:chExt cx="8788500" cy="4787900"/>
          </a:xfrm>
        </p:grpSpPr>
        <p:sp>
          <p:nvSpPr>
            <p:cNvPr id="88" name="Google Shape;88;p11"/>
            <p:cNvSpPr/>
            <p:nvPr/>
          </p:nvSpPr>
          <p:spPr>
            <a:xfrm rot="10800000">
              <a:off x="589650" y="26970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11"/>
            <p:cNvSpPr/>
            <p:nvPr/>
          </p:nvSpPr>
          <p:spPr>
            <a:xfrm>
              <a:off x="177775" y="177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90" name="Google Shape;90;p11"/>
            <p:cNvSpPr/>
            <p:nvPr/>
          </p:nvSpPr>
          <p:spPr>
            <a:xfrm>
              <a:off x="269700" y="589650"/>
              <a:ext cx="8279060" cy="4280673"/>
            </a:xfrm>
            <a:custGeom>
              <a:avLst/>
              <a:gdLst/>
              <a:ahLst/>
              <a:cxnLst/>
              <a:rect l="l" t="t" r="r" b="b"/>
              <a:pathLst>
                <a:path w="12175088" h="6560418" extrusionOk="0">
                  <a:moveTo>
                    <a:pt x="12175089" y="6560419"/>
                  </a:moveTo>
                  <a:lnTo>
                    <a:pt x="0" y="6560419"/>
                  </a:lnTo>
                  <a:lnTo>
                    <a:pt x="0"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11"/>
            <p:cNvSpPr/>
            <p:nvPr/>
          </p:nvSpPr>
          <p:spPr>
            <a:xfrm>
              <a:off x="8782375" y="4781775"/>
              <a:ext cx="183900" cy="183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29287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ven Pro SemiBold"/>
              <a:buNone/>
              <a:defRPr sz="3000">
                <a:solidFill>
                  <a:schemeClr val="dk1"/>
                </a:solidFill>
                <a:latin typeface="Maven Pro SemiBold"/>
                <a:ea typeface="Maven Pro SemiBold"/>
                <a:cs typeface="Maven Pro SemiBold"/>
                <a:sym typeface="Maven Pro SemiBold"/>
              </a:defRPr>
            </a:lvl1pPr>
            <a:lvl2pPr lvl="1" rtl="0">
              <a:spcBef>
                <a:spcPts val="0"/>
              </a:spcBef>
              <a:spcAft>
                <a:spcPts val="0"/>
              </a:spcAft>
              <a:buClr>
                <a:schemeClr val="dk1"/>
              </a:buClr>
              <a:buSzPts val="3000"/>
              <a:buFont typeface="Maven Pro"/>
              <a:buNone/>
              <a:defRPr sz="3000" b="1">
                <a:solidFill>
                  <a:schemeClr val="dk1"/>
                </a:solidFill>
                <a:latin typeface="Maven Pro"/>
                <a:ea typeface="Maven Pro"/>
                <a:cs typeface="Maven Pro"/>
                <a:sym typeface="Maven Pro"/>
              </a:defRPr>
            </a:lvl2pPr>
            <a:lvl3pPr lvl="2" rtl="0">
              <a:spcBef>
                <a:spcPts val="0"/>
              </a:spcBef>
              <a:spcAft>
                <a:spcPts val="0"/>
              </a:spcAft>
              <a:buClr>
                <a:schemeClr val="dk1"/>
              </a:buClr>
              <a:buSzPts val="3000"/>
              <a:buFont typeface="Maven Pro"/>
              <a:buNone/>
              <a:defRPr sz="3000" b="1">
                <a:solidFill>
                  <a:schemeClr val="dk1"/>
                </a:solidFill>
                <a:latin typeface="Maven Pro"/>
                <a:ea typeface="Maven Pro"/>
                <a:cs typeface="Maven Pro"/>
                <a:sym typeface="Maven Pro"/>
              </a:defRPr>
            </a:lvl3pPr>
            <a:lvl4pPr lvl="3" rtl="0">
              <a:spcBef>
                <a:spcPts val="0"/>
              </a:spcBef>
              <a:spcAft>
                <a:spcPts val="0"/>
              </a:spcAft>
              <a:buClr>
                <a:schemeClr val="dk1"/>
              </a:buClr>
              <a:buSzPts val="3000"/>
              <a:buFont typeface="Maven Pro"/>
              <a:buNone/>
              <a:defRPr sz="3000" b="1">
                <a:solidFill>
                  <a:schemeClr val="dk1"/>
                </a:solidFill>
                <a:latin typeface="Maven Pro"/>
                <a:ea typeface="Maven Pro"/>
                <a:cs typeface="Maven Pro"/>
                <a:sym typeface="Maven Pro"/>
              </a:defRPr>
            </a:lvl4pPr>
            <a:lvl5pPr lvl="4" rtl="0">
              <a:spcBef>
                <a:spcPts val="0"/>
              </a:spcBef>
              <a:spcAft>
                <a:spcPts val="0"/>
              </a:spcAft>
              <a:buClr>
                <a:schemeClr val="dk1"/>
              </a:buClr>
              <a:buSzPts val="3000"/>
              <a:buFont typeface="Maven Pro"/>
              <a:buNone/>
              <a:defRPr sz="3000" b="1">
                <a:solidFill>
                  <a:schemeClr val="dk1"/>
                </a:solidFill>
                <a:latin typeface="Maven Pro"/>
                <a:ea typeface="Maven Pro"/>
                <a:cs typeface="Maven Pro"/>
                <a:sym typeface="Maven Pro"/>
              </a:defRPr>
            </a:lvl5pPr>
            <a:lvl6pPr lvl="5" rtl="0">
              <a:spcBef>
                <a:spcPts val="0"/>
              </a:spcBef>
              <a:spcAft>
                <a:spcPts val="0"/>
              </a:spcAft>
              <a:buClr>
                <a:schemeClr val="dk1"/>
              </a:buClr>
              <a:buSzPts val="3000"/>
              <a:buFont typeface="Maven Pro"/>
              <a:buNone/>
              <a:defRPr sz="3000" b="1">
                <a:solidFill>
                  <a:schemeClr val="dk1"/>
                </a:solidFill>
                <a:latin typeface="Maven Pro"/>
                <a:ea typeface="Maven Pro"/>
                <a:cs typeface="Maven Pro"/>
                <a:sym typeface="Maven Pro"/>
              </a:defRPr>
            </a:lvl6pPr>
            <a:lvl7pPr lvl="6" rtl="0">
              <a:spcBef>
                <a:spcPts val="0"/>
              </a:spcBef>
              <a:spcAft>
                <a:spcPts val="0"/>
              </a:spcAft>
              <a:buClr>
                <a:schemeClr val="dk1"/>
              </a:buClr>
              <a:buSzPts val="3000"/>
              <a:buFont typeface="Maven Pro"/>
              <a:buNone/>
              <a:defRPr sz="3000" b="1">
                <a:solidFill>
                  <a:schemeClr val="dk1"/>
                </a:solidFill>
                <a:latin typeface="Maven Pro"/>
                <a:ea typeface="Maven Pro"/>
                <a:cs typeface="Maven Pro"/>
                <a:sym typeface="Maven Pro"/>
              </a:defRPr>
            </a:lvl7pPr>
            <a:lvl8pPr lvl="7" rtl="0">
              <a:spcBef>
                <a:spcPts val="0"/>
              </a:spcBef>
              <a:spcAft>
                <a:spcPts val="0"/>
              </a:spcAft>
              <a:buClr>
                <a:schemeClr val="dk1"/>
              </a:buClr>
              <a:buSzPts val="3000"/>
              <a:buFont typeface="Maven Pro"/>
              <a:buNone/>
              <a:defRPr sz="3000" b="1">
                <a:solidFill>
                  <a:schemeClr val="dk1"/>
                </a:solidFill>
                <a:latin typeface="Maven Pro"/>
                <a:ea typeface="Maven Pro"/>
                <a:cs typeface="Maven Pro"/>
                <a:sym typeface="Maven Pro"/>
              </a:defRPr>
            </a:lvl8pPr>
            <a:lvl9pPr lvl="8" rtl="0">
              <a:spcBef>
                <a:spcPts val="0"/>
              </a:spcBef>
              <a:spcAft>
                <a:spcPts val="0"/>
              </a:spcAft>
              <a:buClr>
                <a:schemeClr val="dk1"/>
              </a:buClr>
              <a:buSzPts val="3000"/>
              <a:buFont typeface="Maven Pro"/>
              <a:buNone/>
              <a:defRPr sz="3000" b="1">
                <a:solidFill>
                  <a:schemeClr val="dk1"/>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73729622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ct619diasense-bmoqpf3atdcrw7ush9podz.streamlit.ap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ct619diasense-bmoqpf3atdcrw7ush9podz.streamlit.app/"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s://www.health.harvard.edu/diseases-and-conditions/type-2-diabetes-mellitus-a-to-z" TargetMode="External"/><Relationship Id="rId3" Type="http://schemas.openxmlformats.org/officeDocument/2006/relationships/hyperlink" Target="https://seyboldpublications.com/wp-content/uploads/2024/05/Asha-V.pdf" TargetMode="External"/><Relationship Id="rId7" Type="http://schemas.openxmlformats.org/officeDocument/2006/relationships/hyperlink" Target="https://pmc.ncbi.nlm.nih.gov/articles/PMC3755824/" TargetMode="External"/><Relationship Id="rId2" Type="http://schemas.openxmlformats.org/officeDocument/2006/relationships/hyperlink" Target="https://doi.org/10.22044/JADM.2023.12383.2383" TargetMode="External"/><Relationship Id="rId1" Type="http://schemas.openxmlformats.org/officeDocument/2006/relationships/slideLayout" Target="../slideLayouts/slideLayout5.xml"/><Relationship Id="rId6" Type="http://schemas.openxmlformats.org/officeDocument/2006/relationships/hyperlink" Target="https://doi.org/10.31219/osf.io/sdjqf" TargetMode="External"/><Relationship Id="rId11" Type="http://schemas.openxmlformats.org/officeDocument/2006/relationships/hyperlink" Target="https://nur.nu.edu.kz/server/api/core/bitstreams/88aee630-02ae-40d9-a299-f58efcfc097e/content" TargetMode="External"/><Relationship Id="rId5" Type="http://schemas.openxmlformats.org/officeDocument/2006/relationships/hyperlink" Target="https://doi.org/10.1155/2021/9930985" TargetMode="External"/><Relationship Id="rId10" Type="http://schemas.openxmlformats.org/officeDocument/2006/relationships/hyperlink" Target="https://ict619diasense-bmoqpf3atdcrw7ush9podz.streamlit.app/" TargetMode="External"/><Relationship Id="rId4" Type="http://schemas.openxmlformats.org/officeDocument/2006/relationships/hyperlink" Target="https://doi.org/http:/dx.doi.org/10.12944/CRNFSJ.7.2.05" TargetMode="External"/><Relationship Id="rId9" Type="http://schemas.openxmlformats.org/officeDocument/2006/relationships/hyperlink" Target="https://www.kaggle.com/datasets/uciml/pima-indians-diabetes-databas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ctrTitle"/>
          </p:nvPr>
        </p:nvSpPr>
        <p:spPr>
          <a:xfrm>
            <a:off x="939037" y="694297"/>
            <a:ext cx="9685420" cy="1931600"/>
          </a:xfrm>
          <a:prstGeom prst="rect">
            <a:avLst/>
          </a:prstGeom>
        </p:spPr>
        <p:txBody>
          <a:bodyPr spcFirstLastPara="1" wrap="square" lIns="121900" tIns="121900" rIns="121900" bIns="121900" anchor="b" anchorCtr="0">
            <a:noAutofit/>
          </a:bodyPr>
          <a:lstStyle/>
          <a:p>
            <a:r>
              <a:rPr lang="en-US" sz="3733" b="1" dirty="0" err="1">
                <a:latin typeface="+mj-lt"/>
                <a:ea typeface="Aptos" panose="020B0004020202020204" pitchFamily="34" charset="0"/>
                <a:cs typeface="Arial" panose="020B0604020202020204" pitchFamily="34" charset="0"/>
              </a:rPr>
              <a:t>DiaSense</a:t>
            </a:r>
            <a:r>
              <a:rPr lang="en-US" sz="3733" b="1" dirty="0">
                <a:latin typeface="+mj-lt"/>
                <a:ea typeface="Aptos" panose="020B0004020202020204" pitchFamily="34" charset="0"/>
                <a:cs typeface="Arial" panose="020B0604020202020204" pitchFamily="34" charset="0"/>
              </a:rPr>
              <a:t> AI: Transforming Diabetes Care</a:t>
            </a:r>
            <a:endParaRPr sz="8800" b="1" dirty="0">
              <a:latin typeface="+mj-lt"/>
            </a:endParaRPr>
          </a:p>
        </p:txBody>
      </p:sp>
      <p:sp>
        <p:nvSpPr>
          <p:cNvPr id="226" name="Google Shape;226;p27"/>
          <p:cNvSpPr txBox="1">
            <a:spLocks noGrp="1"/>
          </p:cNvSpPr>
          <p:nvPr>
            <p:ph type="subTitle" idx="1"/>
          </p:nvPr>
        </p:nvSpPr>
        <p:spPr>
          <a:xfrm>
            <a:off x="1084577" y="5470290"/>
            <a:ext cx="8466800" cy="551600"/>
          </a:xfrm>
          <a:prstGeom prst="rect">
            <a:avLst/>
          </a:prstGeom>
        </p:spPr>
        <p:txBody>
          <a:bodyPr spcFirstLastPara="1" wrap="square" lIns="121900" tIns="121900" rIns="121900" bIns="121900" anchor="t" anchorCtr="0">
            <a:noAutofit/>
          </a:bodyPr>
          <a:lstStyle/>
          <a:p>
            <a:pPr marL="0" indent="0"/>
            <a:r>
              <a:rPr lang="en-US" sz="1200" dirty="0"/>
              <a:t>Click on </a:t>
            </a:r>
            <a:r>
              <a:rPr lang="en-US" sz="1200" dirty="0" err="1"/>
              <a:t>DiaSense</a:t>
            </a:r>
            <a:r>
              <a:rPr lang="en-US" sz="1200" dirty="0"/>
              <a:t> </a:t>
            </a:r>
            <a:r>
              <a:rPr lang="en-US" sz="1200" b="1" dirty="0" err="1">
                <a:solidFill>
                  <a:schemeClr val="bg2"/>
                </a:solidFill>
                <a:hlinkClick r:id="rId3">
                  <a:extLst>
                    <a:ext uri="{A12FA001-AC4F-418D-AE19-62706E023703}">
                      <ahyp:hlinkClr xmlns:ahyp="http://schemas.microsoft.com/office/drawing/2018/hyperlinkcolor" val="tx"/>
                    </a:ext>
                  </a:extLst>
                </a:hlinkClick>
              </a:rPr>
              <a:t>Streamlit</a:t>
            </a:r>
            <a:r>
              <a:rPr lang="en-US" sz="1200" b="1" dirty="0">
                <a:solidFill>
                  <a:schemeClr val="bg2"/>
                </a:solidFill>
              </a:rPr>
              <a:t> </a:t>
            </a:r>
            <a:r>
              <a:rPr lang="en-US" sz="1050" dirty="0"/>
              <a:t>application now and take control of your diabetes risk with AI-powered insights!</a:t>
            </a:r>
            <a:endParaRPr lang="en-US" sz="1200" dirty="0"/>
          </a:p>
          <a:p>
            <a:pPr marL="0" indent="0"/>
            <a:endParaRPr lang="en-SG" sz="1050" b="0" dirty="0"/>
          </a:p>
        </p:txBody>
      </p:sp>
      <p:sp>
        <p:nvSpPr>
          <p:cNvPr id="6" name="Google Shape;226;p27">
            <a:extLst>
              <a:ext uri="{FF2B5EF4-FFF2-40B4-BE49-F238E27FC236}">
                <a16:creationId xmlns:a16="http://schemas.microsoft.com/office/drawing/2014/main" id="{9D001FC7-09C5-A860-8C48-50758DA99381}"/>
              </a:ext>
            </a:extLst>
          </p:cNvPr>
          <p:cNvSpPr txBox="1">
            <a:spLocks/>
          </p:cNvSpPr>
          <p:nvPr/>
        </p:nvSpPr>
        <p:spPr>
          <a:xfrm>
            <a:off x="1084577" y="3018364"/>
            <a:ext cx="8466800" cy="148978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6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defTabSz="1219170">
              <a:buClr>
                <a:srgbClr val="191919"/>
              </a:buClr>
            </a:pPr>
            <a:r>
              <a:rPr lang="en-SG" kern="0" dirty="0">
                <a:solidFill>
                  <a:srgbClr val="191919"/>
                </a:solidFill>
                <a:latin typeface="Arial"/>
              </a:rPr>
              <a:t>Yeo Xiu Juan </a:t>
            </a:r>
            <a:r>
              <a:rPr lang="en-US" sz="1800" kern="0" dirty="0">
                <a:effectLst/>
                <a:latin typeface="Aptos" panose="020B0004020202020204" pitchFamily="34" charset="0"/>
                <a:ea typeface="Aptos" panose="020B0004020202020204" pitchFamily="34" charset="0"/>
                <a:cs typeface="Calibri" panose="020F0502020204030204" pitchFamily="34" charset="0"/>
              </a:rPr>
              <a:t>(34678307) </a:t>
            </a:r>
            <a:endParaRPr lang="en-SG" kern="0" dirty="0">
              <a:solidFill>
                <a:srgbClr val="191919"/>
              </a:solidFill>
              <a:latin typeface="Arial"/>
            </a:endParaRPr>
          </a:p>
          <a:p>
            <a:pPr marL="0" indent="0" defTabSz="1219170">
              <a:buClr>
                <a:srgbClr val="191919"/>
              </a:buClr>
            </a:pPr>
            <a:r>
              <a:rPr lang="en-SG" kern="0" dirty="0">
                <a:solidFill>
                  <a:srgbClr val="191919"/>
                </a:solidFill>
                <a:latin typeface="Arial"/>
              </a:rPr>
              <a:t>Rodland </a:t>
            </a:r>
            <a:r>
              <a:rPr lang="en-US" sz="1800" kern="0" dirty="0">
                <a:effectLst/>
                <a:latin typeface="Aptos" panose="020B0004020202020204" pitchFamily="34" charset="0"/>
                <a:ea typeface="Aptos" panose="020B0004020202020204" pitchFamily="34" charset="0"/>
                <a:cs typeface="Calibri" panose="020F0502020204030204" pitchFamily="34" charset="0"/>
              </a:rPr>
              <a:t>Aquino (34641153)</a:t>
            </a:r>
            <a:endParaRPr lang="en-SG" kern="0" dirty="0">
              <a:solidFill>
                <a:srgbClr val="191919"/>
              </a:solidFill>
              <a:latin typeface="Arial"/>
            </a:endParaRPr>
          </a:p>
          <a:p>
            <a:pPr marL="0" indent="0" defTabSz="1219170">
              <a:buClr>
                <a:srgbClr val="191919"/>
              </a:buClr>
            </a:pPr>
            <a:r>
              <a:rPr lang="en-US" kern="0" dirty="0">
                <a:solidFill>
                  <a:srgbClr val="191919"/>
                </a:solidFill>
                <a:latin typeface="Arial"/>
                <a:ea typeface="Aptos" panose="020B0004020202020204" pitchFamily="34" charset="0"/>
                <a:cs typeface="Calibri" panose="020F0502020204030204" pitchFamily="34" charset="0"/>
              </a:rPr>
              <a:t>Kanagaraj </a:t>
            </a:r>
            <a:r>
              <a:rPr lang="en-US" sz="1800" kern="0" dirty="0">
                <a:effectLst/>
                <a:latin typeface="Aptos" panose="020B0004020202020204" pitchFamily="34" charset="0"/>
                <a:ea typeface="Aptos" panose="020B0004020202020204" pitchFamily="34" charset="0"/>
                <a:cs typeface="Calibri" panose="020F0502020204030204" pitchFamily="34" charset="0"/>
              </a:rPr>
              <a:t>Prakash (35113797)</a:t>
            </a:r>
            <a:r>
              <a:rPr lang="en-US" kern="0" dirty="0">
                <a:solidFill>
                  <a:srgbClr val="191919"/>
                </a:solidFill>
                <a:latin typeface="Arial"/>
                <a:ea typeface="Aptos" panose="020B0004020202020204" pitchFamily="34" charset="0"/>
                <a:cs typeface="Calibri" panose="020F0502020204030204" pitchFamily="34" charset="0"/>
              </a:rPr>
              <a:t> </a:t>
            </a:r>
            <a:endParaRPr lang="en-SG" kern="0" dirty="0">
              <a:solidFill>
                <a:srgbClr val="191919"/>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93CB-0D6B-BA04-B27D-A2AD843C3BDF}"/>
              </a:ext>
            </a:extLst>
          </p:cNvPr>
          <p:cNvSpPr>
            <a:spLocks noGrp="1"/>
          </p:cNvSpPr>
          <p:nvPr>
            <p:ph type="title"/>
          </p:nvPr>
        </p:nvSpPr>
        <p:spPr>
          <a:xfrm>
            <a:off x="307869" y="315296"/>
            <a:ext cx="10272000" cy="763600"/>
          </a:xfrm>
        </p:spPr>
        <p:txBody>
          <a:bodyPr/>
          <a:lstStyle/>
          <a:p>
            <a:r>
              <a:rPr lang="en-US" sz="1800" dirty="0"/>
              <a:t>ROC-AUC &amp; ROC-PRC Comparison across 3 models</a:t>
            </a:r>
            <a:endParaRPr lang="en-SG" sz="1800" dirty="0"/>
          </a:p>
        </p:txBody>
      </p:sp>
      <p:pic>
        <p:nvPicPr>
          <p:cNvPr id="3" name="Picture 2" descr="A graph of a model&#10;&#10;AI-generated content may be incorrect.">
            <a:extLst>
              <a:ext uri="{FF2B5EF4-FFF2-40B4-BE49-F238E27FC236}">
                <a16:creationId xmlns:a16="http://schemas.microsoft.com/office/drawing/2014/main" id="{3A910B2F-977D-4121-281A-646132E5E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219" y="808520"/>
            <a:ext cx="3347795" cy="2686093"/>
          </a:xfrm>
          <a:prstGeom prst="rect">
            <a:avLst/>
          </a:prstGeom>
          <a:ln w="12700">
            <a:solidFill>
              <a:schemeClr val="tx1"/>
            </a:solidFill>
          </a:ln>
        </p:spPr>
      </p:pic>
      <p:pic>
        <p:nvPicPr>
          <p:cNvPr id="4" name="Picture 3" descr="A graph of a graph&#10;&#10;AI-generated content may be incorrect.">
            <a:extLst>
              <a:ext uri="{FF2B5EF4-FFF2-40B4-BE49-F238E27FC236}">
                <a16:creationId xmlns:a16="http://schemas.microsoft.com/office/drawing/2014/main" id="{39F36F04-4A21-B6B7-4709-2E7E6F504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596" y="808520"/>
            <a:ext cx="3347795" cy="2686890"/>
          </a:xfrm>
          <a:prstGeom prst="rect">
            <a:avLst/>
          </a:prstGeom>
          <a:ln w="19050">
            <a:solidFill>
              <a:schemeClr val="tx1"/>
            </a:solidFill>
          </a:ln>
        </p:spPr>
      </p:pic>
      <p:sp>
        <p:nvSpPr>
          <p:cNvPr id="6" name="TextBox 5">
            <a:extLst>
              <a:ext uri="{FF2B5EF4-FFF2-40B4-BE49-F238E27FC236}">
                <a16:creationId xmlns:a16="http://schemas.microsoft.com/office/drawing/2014/main" id="{E5EC7CC2-938F-544E-25A3-79C06CE0F432}"/>
              </a:ext>
            </a:extLst>
          </p:cNvPr>
          <p:cNvSpPr txBox="1"/>
          <p:nvPr/>
        </p:nvSpPr>
        <p:spPr>
          <a:xfrm>
            <a:off x="1255116" y="3987837"/>
            <a:ext cx="9572846" cy="1570173"/>
          </a:xfrm>
          <a:prstGeom prst="rect">
            <a:avLst/>
          </a:prstGeom>
          <a:noFill/>
        </p:spPr>
        <p:txBody>
          <a:bodyPr wrap="square">
            <a:spAutoFit/>
          </a:bodyPr>
          <a:lstStyle/>
          <a:p>
            <a:pPr algn="just">
              <a:lnSpc>
                <a:spcPct val="107000"/>
              </a:lnSpc>
              <a:spcAft>
                <a:spcPts val="800"/>
              </a:spcAft>
            </a:pPr>
            <a:r>
              <a:rPr lang="en-SG" sz="1400" dirty="0">
                <a:effectLst/>
                <a:latin typeface="Aptos" panose="020B0004020202020204" pitchFamily="34" charset="0"/>
                <a:ea typeface="Aptos" panose="020B0004020202020204" pitchFamily="34" charset="0"/>
                <a:cs typeface="Arial" panose="020B0604020202020204" pitchFamily="34" charset="0"/>
              </a:rPr>
              <a:t>One of the key considerations in model selection is generalization performance, ensuring that the model performs well not only on training data but also on unseen test data. While MLP+RF exhibited higher AUC-ROC (81%) and AUC-PRC (67%), it struggled with lower specificity (70%) and higher error rates (27%), indicating a higher likelihood of false positives. This suggests that MLP+RF, despite capturing complex patterns, may have overfitted to the training data, leading to reduced reliability on new samples.</a:t>
            </a:r>
          </a:p>
          <a:p>
            <a:pPr algn="just">
              <a:lnSpc>
                <a:spcPct val="107000"/>
              </a:lnSpc>
              <a:spcAft>
                <a:spcPts val="800"/>
              </a:spcAft>
            </a:pPr>
            <a:r>
              <a:rPr lang="en-SG" sz="1400" dirty="0">
                <a:effectLst/>
                <a:latin typeface="Aptos" panose="020B0004020202020204" pitchFamily="34" charset="0"/>
                <a:ea typeface="Aptos" panose="020B0004020202020204" pitchFamily="34" charset="0"/>
                <a:cs typeface="Arial" panose="020B0604020202020204" pitchFamily="34" charset="0"/>
              </a:rPr>
              <a:t>In contrast, </a:t>
            </a:r>
            <a:r>
              <a:rPr lang="en-SG" sz="1400" b="1" dirty="0">
                <a:effectLst/>
                <a:latin typeface="Aptos" panose="020B0004020202020204" pitchFamily="34" charset="0"/>
                <a:ea typeface="Aptos" panose="020B0004020202020204" pitchFamily="34" charset="0"/>
                <a:cs typeface="Arial" panose="020B0604020202020204" pitchFamily="34" charset="0"/>
              </a:rPr>
              <a:t>MLP+LR </a:t>
            </a:r>
            <a:r>
              <a:rPr lang="en-SG" sz="1400" dirty="0">
                <a:effectLst/>
                <a:latin typeface="Aptos" panose="020B0004020202020204" pitchFamily="34" charset="0"/>
                <a:ea typeface="Aptos" panose="020B0004020202020204" pitchFamily="34" charset="0"/>
                <a:cs typeface="Arial" panose="020B0604020202020204" pitchFamily="34" charset="0"/>
              </a:rPr>
              <a:t>demonstrated a more balanced trade-off between complexity and interpretability.</a:t>
            </a:r>
            <a:endParaRPr lang="en-SG" sz="12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971886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E9AA2BE5-A970-669C-69CB-3E3821910F67}"/>
            </a:ext>
          </a:extLst>
        </p:cNvPr>
        <p:cNvGrpSpPr/>
        <p:nvPr/>
      </p:nvGrpSpPr>
      <p:grpSpPr>
        <a:xfrm>
          <a:off x="0" y="0"/>
          <a:ext cx="0" cy="0"/>
          <a:chOff x="0" y="0"/>
          <a:chExt cx="0" cy="0"/>
        </a:xfrm>
      </p:grpSpPr>
      <p:sp>
        <p:nvSpPr>
          <p:cNvPr id="266" name="Google Shape;266;p31">
            <a:extLst>
              <a:ext uri="{FF2B5EF4-FFF2-40B4-BE49-F238E27FC236}">
                <a16:creationId xmlns:a16="http://schemas.microsoft.com/office/drawing/2014/main" id="{F6AF1946-314E-E26B-7C99-4150EF1DD7F5}"/>
              </a:ext>
            </a:extLst>
          </p:cNvPr>
          <p:cNvSpPr txBox="1">
            <a:spLocks noGrp="1"/>
          </p:cNvSpPr>
          <p:nvPr>
            <p:ph type="title"/>
          </p:nvPr>
        </p:nvSpPr>
        <p:spPr>
          <a:xfrm>
            <a:off x="6377440" y="3428998"/>
            <a:ext cx="5144000" cy="1584961"/>
          </a:xfrm>
          <a:prstGeom prst="rect">
            <a:avLst/>
          </a:prstGeom>
        </p:spPr>
        <p:txBody>
          <a:bodyPr spcFirstLastPara="1" wrap="square" lIns="121900" tIns="121900" rIns="121900" bIns="121900" anchor="t" anchorCtr="0">
            <a:noAutofit/>
          </a:bodyPr>
          <a:lstStyle/>
          <a:p>
            <a:pPr algn="ctr"/>
            <a:r>
              <a:rPr lang="en-US" sz="3733" b="1" dirty="0">
                <a:latin typeface="Aptos Display" panose="020B0004020202020204" pitchFamily="34" charset="0"/>
                <a:ea typeface="PMingLiU" panose="02020500000000000000" pitchFamily="18" charset="-120"/>
                <a:cs typeface="Times New Roman" panose="02020603050405020304" pitchFamily="18" charset="0"/>
              </a:rPr>
              <a:t>Final Model Evaluation :</a:t>
            </a:r>
            <a:br>
              <a:rPr lang="en-US" sz="3733" b="1" dirty="0">
                <a:latin typeface="Aptos Display" panose="020B0004020202020204" pitchFamily="34" charset="0"/>
                <a:ea typeface="PMingLiU" panose="02020500000000000000" pitchFamily="18" charset="-120"/>
                <a:cs typeface="Times New Roman" panose="02020603050405020304" pitchFamily="18" charset="0"/>
              </a:rPr>
            </a:br>
            <a:r>
              <a:rPr lang="en-US" sz="3733" b="1" dirty="0">
                <a:latin typeface="Aptos Display" panose="020B0004020202020204" pitchFamily="34" charset="0"/>
                <a:ea typeface="PMingLiU" panose="02020500000000000000" pitchFamily="18" charset="-120"/>
                <a:cs typeface="Times New Roman" panose="02020603050405020304" pitchFamily="18" charset="0"/>
              </a:rPr>
              <a:t>MLP + LR</a:t>
            </a:r>
            <a:endParaRPr sz="8800" b="1" dirty="0"/>
          </a:p>
        </p:txBody>
      </p:sp>
      <p:sp>
        <p:nvSpPr>
          <p:cNvPr id="267" name="Google Shape;267;p31">
            <a:extLst>
              <a:ext uri="{FF2B5EF4-FFF2-40B4-BE49-F238E27FC236}">
                <a16:creationId xmlns:a16="http://schemas.microsoft.com/office/drawing/2014/main" id="{45114AB0-7370-EF98-C1A2-59AADE87A248}"/>
              </a:ext>
            </a:extLst>
          </p:cNvPr>
          <p:cNvSpPr txBox="1">
            <a:spLocks noGrp="1"/>
          </p:cNvSpPr>
          <p:nvPr>
            <p:ph type="title" idx="3"/>
          </p:nvPr>
        </p:nvSpPr>
        <p:spPr>
          <a:xfrm>
            <a:off x="6938003" y="2306600"/>
            <a:ext cx="1647600" cy="1122400"/>
          </a:xfrm>
          <a:prstGeom prst="rect">
            <a:avLst/>
          </a:prstGeom>
        </p:spPr>
        <p:txBody>
          <a:bodyPr spcFirstLastPara="1" wrap="square" lIns="121900" tIns="121900" rIns="121900" bIns="121900" anchor="ctr" anchorCtr="0">
            <a:noAutofit/>
          </a:bodyPr>
          <a:lstStyle/>
          <a:p>
            <a:r>
              <a:rPr lang="en" dirty="0"/>
              <a:t>05</a:t>
            </a:r>
            <a:endParaRPr dirty="0"/>
          </a:p>
        </p:txBody>
      </p:sp>
      <p:pic>
        <p:nvPicPr>
          <p:cNvPr id="3" name="Picture 2" descr="A group of people in front of a computer&#10;&#10;AI-generated content may be incorrect.">
            <a:extLst>
              <a:ext uri="{FF2B5EF4-FFF2-40B4-BE49-F238E27FC236}">
                <a16:creationId xmlns:a16="http://schemas.microsoft.com/office/drawing/2014/main" id="{8CDC0926-0267-D76D-106B-02DFBA815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47" y="1757218"/>
            <a:ext cx="5594253" cy="3343563"/>
          </a:xfrm>
          <a:prstGeom prst="rect">
            <a:avLst/>
          </a:prstGeom>
        </p:spPr>
      </p:pic>
    </p:spTree>
    <p:extLst>
      <p:ext uri="{BB962C8B-B14F-4D97-AF65-F5344CB8AC3E}">
        <p14:creationId xmlns:p14="http://schemas.microsoft.com/office/powerpoint/2010/main" val="1090486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2757-91B9-1D7C-C5EA-18A76252AF85}"/>
              </a:ext>
            </a:extLst>
          </p:cNvPr>
          <p:cNvSpPr>
            <a:spLocks noGrp="1"/>
          </p:cNvSpPr>
          <p:nvPr>
            <p:ph type="title"/>
          </p:nvPr>
        </p:nvSpPr>
        <p:spPr>
          <a:xfrm>
            <a:off x="747349" y="527947"/>
            <a:ext cx="10272000" cy="763600"/>
          </a:xfrm>
        </p:spPr>
        <p:txBody>
          <a:bodyPr/>
          <a:lstStyle/>
          <a:p>
            <a:r>
              <a:rPr lang="en-US" b="1" dirty="0"/>
              <a:t>Learning Curve</a:t>
            </a:r>
            <a:endParaRPr lang="en-SG" b="1" dirty="0"/>
          </a:p>
        </p:txBody>
      </p:sp>
      <p:pic>
        <p:nvPicPr>
          <p:cNvPr id="3" name="Picture 2" descr="A graph of a graph&#10;&#10;AI-generated content may be incorrect.">
            <a:extLst>
              <a:ext uri="{FF2B5EF4-FFF2-40B4-BE49-F238E27FC236}">
                <a16:creationId xmlns:a16="http://schemas.microsoft.com/office/drawing/2014/main" id="{A57DD31F-5384-A4A3-DFA5-40331B97F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118" y="1575454"/>
            <a:ext cx="4850059" cy="3117181"/>
          </a:xfrm>
          <a:prstGeom prst="rect">
            <a:avLst/>
          </a:prstGeom>
          <a:ln w="9525">
            <a:solidFill>
              <a:schemeClr val="tx1"/>
            </a:solidFill>
          </a:ln>
        </p:spPr>
      </p:pic>
      <p:pic>
        <p:nvPicPr>
          <p:cNvPr id="4" name="Picture 3" descr="A graph of a graph&#10;&#10;AI-generated content may be incorrect.">
            <a:extLst>
              <a:ext uri="{FF2B5EF4-FFF2-40B4-BE49-F238E27FC236}">
                <a16:creationId xmlns:a16="http://schemas.microsoft.com/office/drawing/2014/main" id="{853B38EC-A838-F3E1-BD73-5292EAF0B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19" y="1433686"/>
            <a:ext cx="4052570" cy="3201035"/>
          </a:xfrm>
          <a:prstGeom prst="rect">
            <a:avLst/>
          </a:prstGeom>
          <a:ln w="9525">
            <a:solidFill>
              <a:schemeClr val="tx1"/>
            </a:solidFill>
          </a:ln>
        </p:spPr>
      </p:pic>
      <p:sp>
        <p:nvSpPr>
          <p:cNvPr id="7" name="TextBox 6">
            <a:extLst>
              <a:ext uri="{FF2B5EF4-FFF2-40B4-BE49-F238E27FC236}">
                <a16:creationId xmlns:a16="http://schemas.microsoft.com/office/drawing/2014/main" id="{8409F81F-73BC-688E-18BA-783AC52EB890}"/>
              </a:ext>
            </a:extLst>
          </p:cNvPr>
          <p:cNvSpPr txBox="1"/>
          <p:nvPr/>
        </p:nvSpPr>
        <p:spPr>
          <a:xfrm>
            <a:off x="777269" y="5060396"/>
            <a:ext cx="4377070" cy="971292"/>
          </a:xfrm>
          <a:prstGeom prst="rect">
            <a:avLst/>
          </a:prstGeom>
          <a:noFill/>
        </p:spPr>
        <p:txBody>
          <a:bodyPr wrap="square">
            <a:spAutoFit/>
          </a:bodyPr>
          <a:lstStyle/>
          <a:p>
            <a:pPr marR="323850">
              <a:lnSpc>
                <a:spcPct val="107000"/>
              </a:lnSpc>
              <a:spcBef>
                <a:spcPts val="5"/>
              </a:spcBef>
              <a:spcAft>
                <a:spcPts val="800"/>
              </a:spcAft>
              <a:tabLst>
                <a:tab pos="415925" algn="l"/>
              </a:tabLst>
            </a:pPr>
            <a:r>
              <a:rPr lang="en-US" sz="1800" dirty="0">
                <a:effectLst/>
                <a:latin typeface="Aptos" panose="020B0004020202020204" pitchFamily="34" charset="0"/>
                <a:ea typeface="Aptos" panose="020B0004020202020204" pitchFamily="34" charset="0"/>
                <a:cs typeface="Arial" panose="020B0604020202020204" pitchFamily="34" charset="0"/>
              </a:rPr>
              <a:t>After epochs 62, the model reaches validation loss of 0.50, test loss 0.47 and test accuracy of 77%.</a:t>
            </a:r>
            <a:endParaRPr lang="en-SG" sz="1600" dirty="0">
              <a:effectLst/>
              <a:latin typeface="Aptos" panose="020B0004020202020204" pitchFamily="34" charset="0"/>
              <a:ea typeface="Aptos" panose="020B00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B00E64B-069B-BC8D-B0B0-0590D61407AA}"/>
              </a:ext>
            </a:extLst>
          </p:cNvPr>
          <p:cNvSpPr txBox="1"/>
          <p:nvPr/>
        </p:nvSpPr>
        <p:spPr>
          <a:xfrm>
            <a:off x="5735585" y="5192139"/>
            <a:ext cx="5740489" cy="971292"/>
          </a:xfrm>
          <a:prstGeom prst="rect">
            <a:avLst/>
          </a:prstGeom>
          <a:noFill/>
        </p:spPr>
        <p:txBody>
          <a:bodyPr wrap="square">
            <a:spAutoFit/>
          </a:bodyPr>
          <a:lstStyle/>
          <a:p>
            <a:pPr marR="323850" algn="just">
              <a:lnSpc>
                <a:spcPct val="107000"/>
              </a:lnSpc>
              <a:spcBef>
                <a:spcPts val="5"/>
              </a:spcBef>
              <a:spcAft>
                <a:spcPts val="800"/>
              </a:spcAft>
              <a:tabLst>
                <a:tab pos="415925" algn="l"/>
              </a:tabLst>
            </a:pPr>
            <a:r>
              <a:rPr lang="en-US" sz="1800" dirty="0">
                <a:effectLst/>
                <a:latin typeface="Aptos" panose="020B0004020202020204" pitchFamily="34" charset="0"/>
                <a:ea typeface="Aptos" panose="020B0004020202020204" pitchFamily="34" charset="0"/>
                <a:cs typeface="Arial" panose="020B0604020202020204" pitchFamily="34" charset="0"/>
              </a:rPr>
              <a:t>The Voting Classifier (MLP+LR) achieves a testing accuracy of approximately </a:t>
            </a:r>
            <a:r>
              <a:rPr lang="en-US" sz="1800" b="1" dirty="0">
                <a:effectLst/>
                <a:latin typeface="Aptos" panose="020B0004020202020204" pitchFamily="34" charset="0"/>
                <a:ea typeface="Aptos" panose="020B0004020202020204" pitchFamily="34" charset="0"/>
                <a:cs typeface="Arial" panose="020B0604020202020204" pitchFamily="34" charset="0"/>
              </a:rPr>
              <a:t>0.77</a:t>
            </a:r>
            <a:r>
              <a:rPr lang="en-US" sz="1800" dirty="0">
                <a:effectLst/>
                <a:latin typeface="Aptos" panose="020B0004020202020204" pitchFamily="34" charset="0"/>
                <a:ea typeface="Aptos" panose="020B0004020202020204" pitchFamily="34" charset="0"/>
                <a:cs typeface="Arial" panose="020B0604020202020204" pitchFamily="34" charset="0"/>
              </a:rPr>
              <a:t> and training score of around 0.80 with a training set size of 500.</a:t>
            </a:r>
            <a:endParaRPr lang="en-SG" sz="16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468613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E12F-8ED0-B4F7-89DB-6E97BED3582E}"/>
              </a:ext>
            </a:extLst>
          </p:cNvPr>
          <p:cNvSpPr>
            <a:spLocks noGrp="1"/>
          </p:cNvSpPr>
          <p:nvPr>
            <p:ph type="title"/>
          </p:nvPr>
        </p:nvSpPr>
        <p:spPr>
          <a:xfrm>
            <a:off x="458352" y="401608"/>
            <a:ext cx="10272000" cy="763600"/>
          </a:xfrm>
        </p:spPr>
        <p:txBody>
          <a:bodyPr/>
          <a:lstStyle/>
          <a:p>
            <a:r>
              <a:rPr lang="en-US" dirty="0" err="1"/>
              <a:t>BenchMark</a:t>
            </a:r>
            <a:br>
              <a:rPr lang="en-US" dirty="0"/>
            </a:br>
            <a:r>
              <a:rPr lang="en-US" sz="1800" i="1" dirty="0">
                <a:latin typeface="+mn-lt"/>
              </a:rPr>
              <a:t>Accuracy &amp; AUC-ROC  </a:t>
            </a:r>
            <a:endParaRPr lang="en-SG" i="1" dirty="0">
              <a:latin typeface="+mn-lt"/>
            </a:endParaRPr>
          </a:p>
        </p:txBody>
      </p:sp>
      <p:graphicFrame>
        <p:nvGraphicFramePr>
          <p:cNvPr id="5" name="Chart 4">
            <a:extLst>
              <a:ext uri="{FF2B5EF4-FFF2-40B4-BE49-F238E27FC236}">
                <a16:creationId xmlns:a16="http://schemas.microsoft.com/office/drawing/2014/main" id="{00000000-0008-0000-1400-000003000000}"/>
              </a:ext>
            </a:extLst>
          </p:cNvPr>
          <p:cNvGraphicFramePr>
            <a:graphicFrameLocks/>
          </p:cNvGraphicFramePr>
          <p:nvPr>
            <p:extLst>
              <p:ext uri="{D42A27DB-BD31-4B8C-83A1-F6EECF244321}">
                <p14:modId xmlns:p14="http://schemas.microsoft.com/office/powerpoint/2010/main" val="1833719358"/>
              </p:ext>
            </p:extLst>
          </p:nvPr>
        </p:nvGraphicFramePr>
        <p:xfrm>
          <a:off x="458352" y="1271534"/>
          <a:ext cx="5339936" cy="29994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00000000-0008-0000-1400-000004000000}"/>
              </a:ext>
            </a:extLst>
          </p:cNvPr>
          <p:cNvGraphicFramePr>
            <a:graphicFrameLocks/>
          </p:cNvGraphicFramePr>
          <p:nvPr>
            <p:extLst>
              <p:ext uri="{D42A27DB-BD31-4B8C-83A1-F6EECF244321}">
                <p14:modId xmlns:p14="http://schemas.microsoft.com/office/powerpoint/2010/main" val="3099489685"/>
              </p:ext>
            </p:extLst>
          </p:nvPr>
        </p:nvGraphicFramePr>
        <p:xfrm>
          <a:off x="6504423" y="945467"/>
          <a:ext cx="5229225" cy="299942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8AAE2A76-3C5C-261D-94A8-185818C2EA55}"/>
              </a:ext>
            </a:extLst>
          </p:cNvPr>
          <p:cNvSpPr txBox="1"/>
          <p:nvPr/>
        </p:nvSpPr>
        <p:spPr>
          <a:xfrm>
            <a:off x="1646274" y="4488747"/>
            <a:ext cx="8743507" cy="1314014"/>
          </a:xfrm>
          <a:prstGeom prst="rect">
            <a:avLst/>
          </a:prstGeom>
          <a:noFill/>
        </p:spPr>
        <p:txBody>
          <a:bodyPr wrap="square">
            <a:spAutoFit/>
          </a:bodyPr>
          <a:lstStyle/>
          <a:p>
            <a:pPr>
              <a:lnSpc>
                <a:spcPct val="107000"/>
              </a:lnSpc>
              <a:spcAft>
                <a:spcPts val="600"/>
              </a:spcAft>
              <a:buNone/>
            </a:pPr>
            <a:r>
              <a:rPr lang="en-SG" sz="1400" dirty="0">
                <a:effectLst/>
                <a:latin typeface="Aptos" panose="020B0004020202020204" pitchFamily="34" charset="0"/>
                <a:ea typeface="Aptos" panose="020B0004020202020204" pitchFamily="34" charset="0"/>
                <a:cs typeface="Arial" panose="020B0604020202020204" pitchFamily="34" charset="0"/>
              </a:rPr>
              <a:t>The average accuracy of deep learning models on similar datasets is around 88%, resulting in a performance gap of 11%.</a:t>
            </a:r>
          </a:p>
          <a:p>
            <a:pPr>
              <a:lnSpc>
                <a:spcPct val="107000"/>
              </a:lnSpc>
              <a:spcAft>
                <a:spcPts val="600"/>
              </a:spcAft>
            </a:pPr>
            <a:r>
              <a:rPr lang="en-SG" sz="1400" dirty="0">
                <a:effectLst/>
                <a:latin typeface="Aptos" panose="020B0004020202020204" pitchFamily="34" charset="0"/>
                <a:ea typeface="Aptos" panose="020B0004020202020204" pitchFamily="34" charset="0"/>
                <a:cs typeface="Arial" panose="020B0604020202020204" pitchFamily="34" charset="0"/>
              </a:rPr>
              <a:t>In contrast to ROC-AUC, our model showed a 5% gap compared to other approaches. It is worth noting that the PID dataset has multiple versions, some of which contain missing values, requiring imputation. However, the version we used, sourced from Kaggle, had no missing values.</a:t>
            </a:r>
          </a:p>
        </p:txBody>
      </p:sp>
    </p:spTree>
    <p:extLst>
      <p:ext uri="{BB962C8B-B14F-4D97-AF65-F5344CB8AC3E}">
        <p14:creationId xmlns:p14="http://schemas.microsoft.com/office/powerpoint/2010/main" val="276618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3721-8AE1-1944-29E8-DC2EEF4D540D}"/>
              </a:ext>
            </a:extLst>
          </p:cNvPr>
          <p:cNvSpPr>
            <a:spLocks noGrp="1"/>
          </p:cNvSpPr>
          <p:nvPr>
            <p:ph type="title"/>
          </p:nvPr>
        </p:nvSpPr>
        <p:spPr>
          <a:xfrm>
            <a:off x="442549" y="386180"/>
            <a:ext cx="10272000" cy="386453"/>
          </a:xfrm>
        </p:spPr>
        <p:txBody>
          <a:bodyPr/>
          <a:lstStyle/>
          <a:p>
            <a:r>
              <a:rPr lang="en-US" dirty="0"/>
              <a:t>Performance Index : Efficiency Metrics</a:t>
            </a:r>
            <a:endParaRPr lang="en-SG" dirty="0"/>
          </a:p>
        </p:txBody>
      </p:sp>
      <p:graphicFrame>
        <p:nvGraphicFramePr>
          <p:cNvPr id="15" name="Diagram 14">
            <a:extLst>
              <a:ext uri="{FF2B5EF4-FFF2-40B4-BE49-F238E27FC236}">
                <a16:creationId xmlns:a16="http://schemas.microsoft.com/office/drawing/2014/main" id="{58F3EEC8-D5F1-722D-F6D9-E99F3176EA32}"/>
              </a:ext>
            </a:extLst>
          </p:cNvPr>
          <p:cNvGraphicFramePr/>
          <p:nvPr>
            <p:extLst>
              <p:ext uri="{D42A27DB-BD31-4B8C-83A1-F6EECF244321}">
                <p14:modId xmlns:p14="http://schemas.microsoft.com/office/powerpoint/2010/main" val="4168460378"/>
              </p:ext>
            </p:extLst>
          </p:nvPr>
        </p:nvGraphicFramePr>
        <p:xfrm>
          <a:off x="1514549" y="105315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179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BACEAF9F-B6B6-69FC-5CE8-0FD005C95D17}"/>
            </a:ext>
          </a:extLst>
        </p:cNvPr>
        <p:cNvGrpSpPr/>
        <p:nvPr/>
      </p:nvGrpSpPr>
      <p:grpSpPr>
        <a:xfrm>
          <a:off x="0" y="0"/>
          <a:ext cx="0" cy="0"/>
          <a:chOff x="0" y="0"/>
          <a:chExt cx="0" cy="0"/>
        </a:xfrm>
      </p:grpSpPr>
      <p:sp>
        <p:nvSpPr>
          <p:cNvPr id="266" name="Google Shape;266;p31">
            <a:extLst>
              <a:ext uri="{FF2B5EF4-FFF2-40B4-BE49-F238E27FC236}">
                <a16:creationId xmlns:a16="http://schemas.microsoft.com/office/drawing/2014/main" id="{7B2A1698-A391-51D4-CBE8-D692FA816C00}"/>
              </a:ext>
            </a:extLst>
          </p:cNvPr>
          <p:cNvSpPr txBox="1">
            <a:spLocks noGrp="1"/>
          </p:cNvSpPr>
          <p:nvPr>
            <p:ph type="title"/>
          </p:nvPr>
        </p:nvSpPr>
        <p:spPr>
          <a:xfrm>
            <a:off x="5320228" y="3428999"/>
            <a:ext cx="6406000" cy="1122400"/>
          </a:xfrm>
          <a:prstGeom prst="rect">
            <a:avLst/>
          </a:prstGeom>
        </p:spPr>
        <p:txBody>
          <a:bodyPr spcFirstLastPara="1" wrap="square" lIns="121900" tIns="121900" rIns="121900" bIns="121900" anchor="t" anchorCtr="0">
            <a:noAutofit/>
          </a:bodyPr>
          <a:lstStyle/>
          <a:p>
            <a:r>
              <a:rPr lang="en-US" sz="3733" b="1" dirty="0">
                <a:latin typeface="Aptos Display" panose="020B0004020202020204" pitchFamily="34" charset="0"/>
                <a:ea typeface="PMingLiU" panose="02020500000000000000" pitchFamily="18" charset="-120"/>
                <a:cs typeface="Times New Roman" panose="02020603050405020304" pitchFamily="18" charset="0"/>
              </a:rPr>
              <a:t>UI Applications</a:t>
            </a:r>
            <a:endParaRPr sz="8800" b="1" dirty="0"/>
          </a:p>
        </p:txBody>
      </p:sp>
      <p:sp>
        <p:nvSpPr>
          <p:cNvPr id="267" name="Google Shape;267;p31">
            <a:extLst>
              <a:ext uri="{FF2B5EF4-FFF2-40B4-BE49-F238E27FC236}">
                <a16:creationId xmlns:a16="http://schemas.microsoft.com/office/drawing/2014/main" id="{E83BE4CA-EA16-A1E3-3316-6A13E353A043}"/>
              </a:ext>
            </a:extLst>
          </p:cNvPr>
          <p:cNvSpPr txBox="1">
            <a:spLocks noGrp="1"/>
          </p:cNvSpPr>
          <p:nvPr>
            <p:ph type="title" idx="3"/>
          </p:nvPr>
        </p:nvSpPr>
        <p:spPr>
          <a:xfrm>
            <a:off x="5886527" y="2306599"/>
            <a:ext cx="1647600" cy="1122400"/>
          </a:xfrm>
          <a:prstGeom prst="rect">
            <a:avLst/>
          </a:prstGeom>
        </p:spPr>
        <p:txBody>
          <a:bodyPr spcFirstLastPara="1" wrap="square" lIns="121900" tIns="121900" rIns="121900" bIns="121900" anchor="ctr" anchorCtr="0">
            <a:noAutofit/>
          </a:bodyPr>
          <a:lstStyle/>
          <a:p>
            <a:r>
              <a:rPr lang="en" dirty="0"/>
              <a:t>06</a:t>
            </a:r>
            <a:endParaRPr dirty="0"/>
          </a:p>
        </p:txBody>
      </p:sp>
      <p:pic>
        <p:nvPicPr>
          <p:cNvPr id="11" name="Picture 10" descr="A cell phone with a screen on it&#10;&#10;AI-generated content may be incorrect.">
            <a:extLst>
              <a:ext uri="{FF2B5EF4-FFF2-40B4-BE49-F238E27FC236}">
                <a16:creationId xmlns:a16="http://schemas.microsoft.com/office/drawing/2014/main" id="{C54561B2-CAD8-F183-A761-1E3F23A52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30" y="1903615"/>
            <a:ext cx="4395627" cy="2930418"/>
          </a:xfrm>
          <a:prstGeom prst="rect">
            <a:avLst/>
          </a:prstGeom>
        </p:spPr>
      </p:pic>
    </p:spTree>
    <p:extLst>
      <p:ext uri="{BB962C8B-B14F-4D97-AF65-F5344CB8AC3E}">
        <p14:creationId xmlns:p14="http://schemas.microsoft.com/office/powerpoint/2010/main" val="39796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5769-0105-F279-4F23-5F35D8A8DF24}"/>
              </a:ext>
            </a:extLst>
          </p:cNvPr>
          <p:cNvSpPr>
            <a:spLocks noGrp="1"/>
          </p:cNvSpPr>
          <p:nvPr>
            <p:ph type="title"/>
          </p:nvPr>
        </p:nvSpPr>
        <p:spPr>
          <a:xfrm>
            <a:off x="520521" y="392102"/>
            <a:ext cx="10272000" cy="763600"/>
          </a:xfrm>
        </p:spPr>
        <p:txBody>
          <a:bodyPr/>
          <a:lstStyle/>
          <a:p>
            <a:pPr algn="ctr"/>
            <a:r>
              <a:rPr lang="en-US" dirty="0"/>
              <a:t>Click to Dia sense: </a:t>
            </a:r>
            <a:r>
              <a:rPr lang="en-US" dirty="0" err="1">
                <a:solidFill>
                  <a:schemeClr val="bg2"/>
                </a:solidFill>
                <a:hlinkClick r:id="rId3">
                  <a:extLst>
                    <a:ext uri="{A12FA001-AC4F-418D-AE19-62706E023703}">
                      <ahyp:hlinkClr xmlns:ahyp="http://schemas.microsoft.com/office/drawing/2018/hyperlinkcolor" val="tx"/>
                    </a:ext>
                  </a:extLst>
                </a:hlinkClick>
              </a:rPr>
              <a:t>Streamlit</a:t>
            </a:r>
            <a:r>
              <a:rPr lang="en-US" dirty="0"/>
              <a:t> Application</a:t>
            </a:r>
            <a:br>
              <a:rPr lang="en-US" dirty="0"/>
            </a:br>
            <a:r>
              <a:rPr lang="en-US" dirty="0"/>
              <a:t>to understand more on your Diabetes risk.</a:t>
            </a:r>
            <a:br>
              <a:rPr lang="en-SG" dirty="0"/>
            </a:br>
            <a:endParaRPr lang="en-SG" dirty="0"/>
          </a:p>
        </p:txBody>
      </p:sp>
      <p:pic>
        <p:nvPicPr>
          <p:cNvPr id="3" name="Picture 2" descr="A screenshot of a medical survey&#10;&#10;AI-generated content may be incorrect.">
            <a:extLst>
              <a:ext uri="{FF2B5EF4-FFF2-40B4-BE49-F238E27FC236}">
                <a16:creationId xmlns:a16="http://schemas.microsoft.com/office/drawing/2014/main" id="{1C2311C7-8AC3-61F4-6AEA-9CFACF8A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7369" y="2072941"/>
            <a:ext cx="3672904" cy="3893975"/>
          </a:xfrm>
          <a:prstGeom prst="rect">
            <a:avLst/>
          </a:prstGeom>
          <a:ln w="12700">
            <a:solidFill>
              <a:schemeClr val="tx1"/>
            </a:solidFill>
          </a:ln>
        </p:spPr>
      </p:pic>
      <p:pic>
        <p:nvPicPr>
          <p:cNvPr id="4" name="Picture 3" descr="A screenshot of a medical survey&#10;&#10;AI-generated content may be incorrect.">
            <a:extLst>
              <a:ext uri="{FF2B5EF4-FFF2-40B4-BE49-F238E27FC236}">
                <a16:creationId xmlns:a16="http://schemas.microsoft.com/office/drawing/2014/main" id="{0D8B2B26-D5A7-E8EC-A035-7B6B2FC11E2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99403" y="2018470"/>
            <a:ext cx="3691215" cy="3921282"/>
          </a:xfrm>
          <a:prstGeom prst="rect">
            <a:avLst/>
          </a:prstGeom>
          <a:noFill/>
          <a:ln w="12700">
            <a:solidFill>
              <a:schemeClr val="tx1"/>
            </a:solidFill>
          </a:ln>
        </p:spPr>
      </p:pic>
      <p:sp>
        <p:nvSpPr>
          <p:cNvPr id="6" name="TextBox 5">
            <a:extLst>
              <a:ext uri="{FF2B5EF4-FFF2-40B4-BE49-F238E27FC236}">
                <a16:creationId xmlns:a16="http://schemas.microsoft.com/office/drawing/2014/main" id="{0A47E18A-3126-05EE-3C10-E1DEDF0DD6E7}"/>
              </a:ext>
            </a:extLst>
          </p:cNvPr>
          <p:cNvSpPr txBox="1"/>
          <p:nvPr/>
        </p:nvSpPr>
        <p:spPr>
          <a:xfrm>
            <a:off x="7985052" y="1574714"/>
            <a:ext cx="2392326" cy="369332"/>
          </a:xfrm>
          <a:prstGeom prst="rect">
            <a:avLst/>
          </a:prstGeom>
          <a:noFill/>
        </p:spPr>
        <p:txBody>
          <a:bodyPr wrap="square">
            <a:spAutoFit/>
          </a:bodyPr>
          <a:lstStyle/>
          <a:p>
            <a:r>
              <a:rPr lang="en-US" sz="1800" b="1" kern="0" dirty="0">
                <a:effectLst/>
                <a:latin typeface="Aptos" panose="020B0004020202020204" pitchFamily="34" charset="0"/>
                <a:ea typeface="Aptos" panose="020B0004020202020204" pitchFamily="34" charset="0"/>
                <a:cs typeface="Arial" panose="020B0604020202020204" pitchFamily="34" charset="0"/>
              </a:rPr>
              <a:t>Low Risk</a:t>
            </a:r>
            <a:endParaRPr lang="en-SG" b="1" dirty="0"/>
          </a:p>
        </p:txBody>
      </p:sp>
      <p:sp>
        <p:nvSpPr>
          <p:cNvPr id="7" name="TextBox 6">
            <a:extLst>
              <a:ext uri="{FF2B5EF4-FFF2-40B4-BE49-F238E27FC236}">
                <a16:creationId xmlns:a16="http://schemas.microsoft.com/office/drawing/2014/main" id="{C1B9EF10-C529-442D-718E-854E15A3474D}"/>
              </a:ext>
            </a:extLst>
          </p:cNvPr>
          <p:cNvSpPr txBox="1"/>
          <p:nvPr/>
        </p:nvSpPr>
        <p:spPr>
          <a:xfrm>
            <a:off x="1970568" y="1649138"/>
            <a:ext cx="2392326" cy="369332"/>
          </a:xfrm>
          <a:prstGeom prst="rect">
            <a:avLst/>
          </a:prstGeom>
          <a:noFill/>
        </p:spPr>
        <p:txBody>
          <a:bodyPr wrap="square">
            <a:spAutoFit/>
          </a:bodyPr>
          <a:lstStyle/>
          <a:p>
            <a:r>
              <a:rPr lang="en-US" sz="1800" b="1" kern="0" dirty="0">
                <a:effectLst/>
                <a:latin typeface="Aptos" panose="020B0004020202020204" pitchFamily="34" charset="0"/>
                <a:ea typeface="Aptos" panose="020B0004020202020204" pitchFamily="34" charset="0"/>
                <a:cs typeface="Arial" panose="020B0604020202020204" pitchFamily="34" charset="0"/>
              </a:rPr>
              <a:t>High Risk</a:t>
            </a:r>
            <a:endParaRPr lang="en-SG" b="1" dirty="0"/>
          </a:p>
        </p:txBody>
      </p:sp>
    </p:spTree>
    <p:extLst>
      <p:ext uri="{BB962C8B-B14F-4D97-AF65-F5344CB8AC3E}">
        <p14:creationId xmlns:p14="http://schemas.microsoft.com/office/powerpoint/2010/main" val="147752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9531F048-F38E-9A75-5507-D6C9695849FA}"/>
            </a:ext>
          </a:extLst>
        </p:cNvPr>
        <p:cNvGrpSpPr/>
        <p:nvPr/>
      </p:nvGrpSpPr>
      <p:grpSpPr>
        <a:xfrm>
          <a:off x="0" y="0"/>
          <a:ext cx="0" cy="0"/>
          <a:chOff x="0" y="0"/>
          <a:chExt cx="0" cy="0"/>
        </a:xfrm>
      </p:grpSpPr>
      <p:sp>
        <p:nvSpPr>
          <p:cNvPr id="266" name="Google Shape;266;p31">
            <a:extLst>
              <a:ext uri="{FF2B5EF4-FFF2-40B4-BE49-F238E27FC236}">
                <a16:creationId xmlns:a16="http://schemas.microsoft.com/office/drawing/2014/main" id="{4D51E5FD-2B2A-8F39-1647-AC397A30CE47}"/>
              </a:ext>
            </a:extLst>
          </p:cNvPr>
          <p:cNvSpPr txBox="1">
            <a:spLocks noGrp="1"/>
          </p:cNvSpPr>
          <p:nvPr>
            <p:ph type="title"/>
          </p:nvPr>
        </p:nvSpPr>
        <p:spPr>
          <a:xfrm>
            <a:off x="6243200" y="3584172"/>
            <a:ext cx="5659240" cy="944880"/>
          </a:xfrm>
          <a:prstGeom prst="rect">
            <a:avLst/>
          </a:prstGeom>
        </p:spPr>
        <p:txBody>
          <a:bodyPr spcFirstLastPara="1" wrap="square" lIns="121900" tIns="121900" rIns="121900" bIns="121900" anchor="t" anchorCtr="0">
            <a:noAutofit/>
          </a:bodyPr>
          <a:lstStyle/>
          <a:p>
            <a:r>
              <a:rPr lang="en-US" sz="3733" b="1" dirty="0">
                <a:latin typeface="Aptos Display" panose="020B0004020202020204" pitchFamily="34" charset="0"/>
                <a:ea typeface="PMingLiU" panose="02020500000000000000" pitchFamily="18" charset="-120"/>
                <a:cs typeface="Times New Roman" panose="02020603050405020304" pitchFamily="18" charset="0"/>
              </a:rPr>
              <a:t>Key Findings, Limitation, Future Research &amp; Conclusion</a:t>
            </a:r>
            <a:endParaRPr sz="8800" b="1" dirty="0"/>
          </a:p>
        </p:txBody>
      </p:sp>
      <p:sp>
        <p:nvSpPr>
          <p:cNvPr id="267" name="Google Shape;267;p31">
            <a:extLst>
              <a:ext uri="{FF2B5EF4-FFF2-40B4-BE49-F238E27FC236}">
                <a16:creationId xmlns:a16="http://schemas.microsoft.com/office/drawing/2014/main" id="{4B3B49F7-07C7-3067-7BC8-8011B570B8D6}"/>
              </a:ext>
            </a:extLst>
          </p:cNvPr>
          <p:cNvSpPr txBox="1">
            <a:spLocks noGrp="1"/>
          </p:cNvSpPr>
          <p:nvPr>
            <p:ph type="title" idx="3"/>
          </p:nvPr>
        </p:nvSpPr>
        <p:spPr>
          <a:xfrm>
            <a:off x="6420196" y="2306600"/>
            <a:ext cx="1647600" cy="1122400"/>
          </a:xfrm>
          <a:prstGeom prst="rect">
            <a:avLst/>
          </a:prstGeom>
        </p:spPr>
        <p:txBody>
          <a:bodyPr spcFirstLastPara="1" wrap="square" lIns="121900" tIns="121900" rIns="121900" bIns="121900" anchor="ctr" anchorCtr="0">
            <a:noAutofit/>
          </a:bodyPr>
          <a:lstStyle/>
          <a:p>
            <a:r>
              <a:rPr lang="en" dirty="0"/>
              <a:t>07</a:t>
            </a:r>
            <a:endParaRPr dirty="0"/>
          </a:p>
        </p:txBody>
      </p:sp>
      <p:pic>
        <p:nvPicPr>
          <p:cNvPr id="11" name="Picture 10" descr="A close-up of a doctor's hand holding a stethoscope&#10;&#10;AI-generated content may be incorrect.">
            <a:extLst>
              <a:ext uri="{FF2B5EF4-FFF2-40B4-BE49-F238E27FC236}">
                <a16:creationId xmlns:a16="http://schemas.microsoft.com/office/drawing/2014/main" id="{A528D424-0C9A-C53E-3B83-8FDE7681C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54" y="1396841"/>
            <a:ext cx="5181735" cy="4064318"/>
          </a:xfrm>
          <a:prstGeom prst="rect">
            <a:avLst/>
          </a:prstGeom>
        </p:spPr>
      </p:pic>
    </p:spTree>
    <p:extLst>
      <p:ext uri="{BB962C8B-B14F-4D97-AF65-F5344CB8AC3E}">
        <p14:creationId xmlns:p14="http://schemas.microsoft.com/office/powerpoint/2010/main" val="3859448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072F8C-C8BF-9BEA-B4BF-E6C930D4A329}"/>
              </a:ext>
            </a:extLst>
          </p:cNvPr>
          <p:cNvSpPr>
            <a:spLocks noGrp="1"/>
          </p:cNvSpPr>
          <p:nvPr>
            <p:ph type="title"/>
          </p:nvPr>
        </p:nvSpPr>
        <p:spPr>
          <a:xfrm>
            <a:off x="-49019" y="147833"/>
            <a:ext cx="10290000" cy="763600"/>
          </a:xfrm>
        </p:spPr>
        <p:txBody>
          <a:bodyPr wrap="square" anchor="ctr">
            <a:normAutofit/>
          </a:bodyPr>
          <a:lstStyle/>
          <a:p>
            <a:r>
              <a:rPr lang="en-SG" dirty="0"/>
              <a:t>Key Findings</a:t>
            </a:r>
          </a:p>
        </p:txBody>
      </p:sp>
      <p:sp>
        <p:nvSpPr>
          <p:cNvPr id="8" name="Text Placeholder 7">
            <a:extLst>
              <a:ext uri="{FF2B5EF4-FFF2-40B4-BE49-F238E27FC236}">
                <a16:creationId xmlns:a16="http://schemas.microsoft.com/office/drawing/2014/main" id="{1AF6562F-416D-BBC3-8A77-5E6031F338EA}"/>
              </a:ext>
            </a:extLst>
          </p:cNvPr>
          <p:cNvSpPr>
            <a:spLocks noGrp="1"/>
          </p:cNvSpPr>
          <p:nvPr>
            <p:ph type="body" idx="4294967295"/>
          </p:nvPr>
        </p:nvSpPr>
        <p:spPr>
          <a:xfrm>
            <a:off x="771353" y="1518312"/>
            <a:ext cx="4954500" cy="4352544"/>
          </a:xfrm>
        </p:spPr>
        <p:txBody>
          <a:bodyPr anchor="t">
            <a:normAutofit/>
          </a:bodyPr>
          <a:lstStyle/>
          <a:p>
            <a:pPr marL="0" marR="326390" lvl="0" indent="-342900">
              <a:spcBef>
                <a:spcPts val="5"/>
              </a:spcBef>
              <a:buFont typeface="Symbol" panose="05050102010706020507" pitchFamily="18" charset="2"/>
              <a:buChar char=""/>
              <a:tabLst>
                <a:tab pos="415925" algn="l"/>
              </a:tabLst>
            </a:pPr>
            <a:r>
              <a:rPr lang="en-US" sz="1600" b="1" kern="1200" spc="-10" dirty="0">
                <a:effectLst/>
              </a:rPr>
              <a:t>Progression Risk:</a:t>
            </a:r>
            <a:r>
              <a:rPr lang="en-US" sz="1600" kern="1200" spc="-10" dirty="0">
                <a:effectLst/>
              </a:rPr>
              <a:t> Early diabetes cases could progress to </a:t>
            </a:r>
            <a:r>
              <a:rPr lang="en-US" sz="1600" b="1" kern="1200" spc="-10" dirty="0">
                <a:effectLst/>
              </a:rPr>
              <a:t>full diabetes</a:t>
            </a:r>
            <a:r>
              <a:rPr lang="en-US" sz="1600" kern="1200" spc="-10" dirty="0">
                <a:effectLst/>
              </a:rPr>
              <a:t> over time, especially in individuals with </a:t>
            </a:r>
            <a:r>
              <a:rPr lang="en-US" sz="1600" b="1" kern="1200" spc="-10" dirty="0">
                <a:effectLst/>
              </a:rPr>
              <a:t>high genetic risk (DPF ≥ 0.7) and beta-cell dysfunction (insulin = 0 at older ages).</a:t>
            </a:r>
            <a:r>
              <a:rPr lang="en-US" sz="1600" kern="1200" spc="-10" dirty="0">
                <a:effectLst/>
              </a:rPr>
              <a:t> </a:t>
            </a:r>
          </a:p>
          <a:p>
            <a:pPr marL="0" marR="326390" lvl="0" indent="-342900">
              <a:spcBef>
                <a:spcPts val="5"/>
              </a:spcBef>
              <a:buFont typeface="Symbol" panose="05050102010706020507" pitchFamily="18" charset="2"/>
              <a:buChar char=""/>
              <a:tabLst>
                <a:tab pos="415925" algn="l"/>
              </a:tabLst>
            </a:pPr>
            <a:endParaRPr lang="en-US" sz="1600" kern="1200" dirty="0">
              <a:effectLst/>
            </a:endParaRPr>
          </a:p>
          <a:p>
            <a:pPr marL="0" marR="326390" lvl="0" indent="-342900">
              <a:spcBef>
                <a:spcPts val="5"/>
              </a:spcBef>
              <a:buFont typeface="Symbol" panose="05050102010706020507" pitchFamily="18" charset="2"/>
              <a:buChar char=""/>
              <a:tabLst>
                <a:tab pos="415925" algn="l"/>
              </a:tabLst>
            </a:pPr>
            <a:r>
              <a:rPr lang="en-US" sz="1600" b="1" kern="1200" spc="-10" dirty="0">
                <a:effectLst/>
              </a:rPr>
              <a:t>Metabolic Dysfunction:</a:t>
            </a:r>
            <a:r>
              <a:rPr lang="en-US" sz="1600" kern="1200" spc="-10" dirty="0">
                <a:effectLst/>
              </a:rPr>
              <a:t> The </a:t>
            </a:r>
            <a:r>
              <a:rPr lang="en-US" sz="1600" b="1" kern="1200" spc="-10" dirty="0">
                <a:effectLst/>
              </a:rPr>
              <a:t>drop from high insulin (156 µU/mL at age 41) to 0 (at age 62 and 70)</a:t>
            </a:r>
            <a:r>
              <a:rPr lang="en-US" sz="1600" kern="1200" spc="-10" dirty="0">
                <a:effectLst/>
              </a:rPr>
              <a:t> suggests a shift from </a:t>
            </a:r>
            <a:r>
              <a:rPr lang="en-US" sz="1600" b="1" kern="1200" spc="-10" dirty="0">
                <a:effectLst/>
              </a:rPr>
              <a:t>insulin resistance to insulin deficiency</a:t>
            </a:r>
            <a:r>
              <a:rPr lang="en-US" sz="1600" kern="1200" spc="-10" dirty="0">
                <a:effectLst/>
              </a:rPr>
              <a:t>, a common progression in </a:t>
            </a:r>
            <a:r>
              <a:rPr lang="en-US" sz="1600" b="1" kern="1200" spc="-10" dirty="0">
                <a:effectLst/>
              </a:rPr>
              <a:t>Type 2 Diabetes.</a:t>
            </a:r>
            <a:r>
              <a:rPr lang="en-US" sz="1600" kern="1200" spc="-10" dirty="0">
                <a:effectLst/>
              </a:rPr>
              <a:t> </a:t>
            </a:r>
          </a:p>
          <a:p>
            <a:pPr marL="0" marR="326390" lvl="0" indent="0">
              <a:spcBef>
                <a:spcPts val="5"/>
              </a:spcBef>
              <a:buNone/>
              <a:tabLst>
                <a:tab pos="415925" algn="l"/>
              </a:tabLst>
            </a:pPr>
            <a:endParaRPr lang="en-US" sz="1600" kern="1200" dirty="0">
              <a:effectLst/>
            </a:endParaRPr>
          </a:p>
          <a:p>
            <a:pPr marL="0" marR="326390" lvl="0" indent="-342900">
              <a:spcBef>
                <a:spcPts val="5"/>
              </a:spcBef>
              <a:spcAft>
                <a:spcPts val="800"/>
              </a:spcAft>
              <a:buFont typeface="Symbol" panose="05050102010706020507" pitchFamily="18" charset="2"/>
              <a:buChar char=""/>
              <a:tabLst>
                <a:tab pos="415925" algn="l"/>
              </a:tabLst>
            </a:pPr>
            <a:r>
              <a:rPr lang="en-US" sz="1600" b="1" kern="1200" spc="-10" dirty="0">
                <a:effectLst/>
              </a:rPr>
              <a:t>Hypoglycemia Risk:</a:t>
            </a:r>
            <a:r>
              <a:rPr lang="en-US" sz="1600" kern="1200" spc="-10" dirty="0">
                <a:effectLst/>
              </a:rPr>
              <a:t> Cases with </a:t>
            </a:r>
            <a:r>
              <a:rPr lang="en-US" sz="1600" b="1" kern="1200" spc="-10" dirty="0">
                <a:effectLst/>
              </a:rPr>
              <a:t>low glucose levels (78 mg/dL and 0 mg/dL)</a:t>
            </a:r>
            <a:r>
              <a:rPr lang="en-US" sz="1600" kern="1200" spc="-10" dirty="0">
                <a:effectLst/>
              </a:rPr>
              <a:t> indicate potential risks of </a:t>
            </a:r>
            <a:r>
              <a:rPr lang="en-US" sz="1600" b="1" kern="1200" spc="-10" dirty="0">
                <a:effectLst/>
              </a:rPr>
              <a:t>severe hypoglycemia</a:t>
            </a:r>
            <a:r>
              <a:rPr lang="en-US" sz="1600" kern="1200" spc="-10" dirty="0">
                <a:effectLst/>
              </a:rPr>
              <a:t>, which could lead to </a:t>
            </a:r>
            <a:r>
              <a:rPr lang="en-US" sz="1600" b="1" kern="1200" spc="-10" dirty="0">
                <a:effectLst/>
              </a:rPr>
              <a:t>serious health complications</a:t>
            </a:r>
            <a:r>
              <a:rPr lang="en-US" sz="1600" kern="1200" spc="-10" dirty="0">
                <a:effectLst/>
              </a:rPr>
              <a:t> if not managed properly.</a:t>
            </a:r>
            <a:endParaRPr lang="en-US" sz="1600" kern="1200" dirty="0">
              <a:effectLst/>
            </a:endParaRPr>
          </a:p>
          <a:p>
            <a:pPr marL="0" algn="ctr"/>
            <a:endParaRPr lang="en-US" kern="1200" dirty="0"/>
          </a:p>
        </p:txBody>
      </p:sp>
      <p:pic>
        <p:nvPicPr>
          <p:cNvPr id="9" name="Picture 8" descr="A screenshot of a computer screen&#10;&#10;AI-generated content may be incorrect.">
            <a:extLst>
              <a:ext uri="{FF2B5EF4-FFF2-40B4-BE49-F238E27FC236}">
                <a16:creationId xmlns:a16="http://schemas.microsoft.com/office/drawing/2014/main" id="{0093A282-0683-736E-8068-6A3D12B8C32C}"/>
              </a:ext>
            </a:extLst>
          </p:cNvPr>
          <p:cNvPicPr>
            <a:picLocks noChangeAspect="1"/>
          </p:cNvPicPr>
          <p:nvPr/>
        </p:nvPicPr>
        <p:blipFill>
          <a:blip r:embed="rId2"/>
          <a:srcRect l="8416" r="26131" b="-1"/>
          <a:stretch/>
        </p:blipFill>
        <p:spPr>
          <a:xfrm>
            <a:off x="6686584" y="1404011"/>
            <a:ext cx="4954500" cy="4352544"/>
          </a:xfrm>
          <a:prstGeom prst="rect">
            <a:avLst/>
          </a:prstGeom>
          <a:noFill/>
          <a:ln w="12700">
            <a:solidFill>
              <a:schemeClr val="tx1"/>
            </a:solidFill>
          </a:ln>
        </p:spPr>
      </p:pic>
    </p:spTree>
    <p:extLst>
      <p:ext uri="{BB962C8B-B14F-4D97-AF65-F5344CB8AC3E}">
        <p14:creationId xmlns:p14="http://schemas.microsoft.com/office/powerpoint/2010/main" val="3935466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D4228F-407C-66BC-6E2F-F86BA2C89B3B}"/>
              </a:ext>
            </a:extLst>
          </p:cNvPr>
          <p:cNvSpPr>
            <a:spLocks noGrp="1"/>
          </p:cNvSpPr>
          <p:nvPr>
            <p:ph type="title"/>
          </p:nvPr>
        </p:nvSpPr>
        <p:spPr>
          <a:xfrm>
            <a:off x="310095" y="76986"/>
            <a:ext cx="10272000" cy="763600"/>
          </a:xfrm>
        </p:spPr>
        <p:txBody>
          <a:bodyPr/>
          <a:lstStyle/>
          <a:p>
            <a:pPr algn="ctr"/>
            <a:r>
              <a:rPr lang="en-US" b="1" dirty="0">
                <a:latin typeface="+mj-lt"/>
              </a:rPr>
              <a:t>Limitation &amp; Future Research</a:t>
            </a:r>
            <a:endParaRPr lang="en-SG" b="1" dirty="0">
              <a:latin typeface="+mj-lt"/>
            </a:endParaRPr>
          </a:p>
        </p:txBody>
      </p:sp>
      <p:sp>
        <p:nvSpPr>
          <p:cNvPr id="6" name="Subtitle 5">
            <a:extLst>
              <a:ext uri="{FF2B5EF4-FFF2-40B4-BE49-F238E27FC236}">
                <a16:creationId xmlns:a16="http://schemas.microsoft.com/office/drawing/2014/main" id="{B7CAC7CB-7285-EC06-567E-706F981CDDA1}"/>
              </a:ext>
            </a:extLst>
          </p:cNvPr>
          <p:cNvSpPr>
            <a:spLocks noGrp="1"/>
          </p:cNvSpPr>
          <p:nvPr>
            <p:ph type="subTitle" idx="1"/>
          </p:nvPr>
        </p:nvSpPr>
        <p:spPr>
          <a:xfrm>
            <a:off x="6443749" y="2241096"/>
            <a:ext cx="5004388" cy="4053378"/>
          </a:xfrm>
        </p:spPr>
        <p:txBody>
          <a:bodyPr/>
          <a:lstStyle/>
          <a:p>
            <a:pPr marL="495300" indent="-342900">
              <a:buAutoNum type="arabicPeriod"/>
            </a:pPr>
            <a:r>
              <a:rPr lang="en-SG" sz="1800" b="1" dirty="0">
                <a:effectLst/>
                <a:latin typeface="Aptos" panose="020B0004020202020204" pitchFamily="34" charset="0"/>
                <a:ea typeface="Aptos" panose="020B0004020202020204" pitchFamily="34" charset="0"/>
                <a:cs typeface="Arial" panose="020B0604020202020204" pitchFamily="34" charset="0"/>
              </a:rPr>
              <a:t>Advanced Hybrid and Ensemble Methods</a:t>
            </a:r>
          </a:p>
          <a:p>
            <a:pPr marL="152400" indent="0"/>
            <a:endParaRPr lang="en-SG" sz="1800" dirty="0">
              <a:effectLst/>
              <a:latin typeface="Aptos" panose="020B0004020202020204" pitchFamily="34" charset="0"/>
              <a:ea typeface="Aptos" panose="020B0004020202020204" pitchFamily="34" charset="0"/>
              <a:cs typeface="Arial" panose="020B0604020202020204" pitchFamily="34" charset="0"/>
            </a:endParaRPr>
          </a:p>
          <a:p>
            <a:pPr marL="171450" marR="326390" lvl="0" indent="-171450" algn="just">
              <a:lnSpc>
                <a:spcPct val="107000"/>
              </a:lnSpc>
              <a:spcBef>
                <a:spcPts val="5"/>
              </a:spcBef>
              <a:spcAft>
                <a:spcPts val="800"/>
              </a:spcAft>
              <a:buSzPts val="1000"/>
              <a:buFont typeface="Arial" panose="020B0604020202020204" pitchFamily="34" charset="0"/>
              <a:buChar char="•"/>
              <a:tabLst>
                <a:tab pos="415925" algn="l"/>
                <a:tab pos="457200" algn="l"/>
              </a:tabLst>
            </a:pPr>
            <a:r>
              <a:rPr lang="en-SG" sz="1100" b="1" dirty="0">
                <a:effectLst/>
                <a:latin typeface="Aptos" panose="020B0004020202020204" pitchFamily="34" charset="0"/>
                <a:ea typeface="Aptos" panose="020B0004020202020204" pitchFamily="34" charset="0"/>
                <a:cs typeface="Arial" panose="020B0604020202020204" pitchFamily="34" charset="0"/>
              </a:rPr>
              <a:t>Fuzzy Logic Integration:</a:t>
            </a:r>
            <a:r>
              <a:rPr lang="en-SG" sz="1100" dirty="0">
                <a:effectLst/>
                <a:latin typeface="Aptos" panose="020B0004020202020204" pitchFamily="34" charset="0"/>
                <a:ea typeface="Aptos" panose="020B0004020202020204" pitchFamily="34" charset="0"/>
                <a:cs typeface="Arial" panose="020B0604020202020204" pitchFamily="34" charset="0"/>
              </a:rPr>
              <a:t> Incorporating fuzzy logic would allow the model to handle uncertainty and imprecise data, particularly for variables like glucose levels that fluctuate continuously.</a:t>
            </a:r>
          </a:p>
          <a:p>
            <a:pPr marL="171450" marR="326390" lvl="0" indent="-171450" algn="just">
              <a:lnSpc>
                <a:spcPct val="107000"/>
              </a:lnSpc>
              <a:spcBef>
                <a:spcPts val="5"/>
              </a:spcBef>
              <a:spcAft>
                <a:spcPts val="800"/>
              </a:spcAft>
              <a:buSzPts val="1000"/>
              <a:buFont typeface="Arial" panose="020B0604020202020204" pitchFamily="34" charset="0"/>
              <a:buChar char="•"/>
              <a:tabLst>
                <a:tab pos="415925" algn="l"/>
                <a:tab pos="457200" algn="l"/>
              </a:tabLst>
            </a:pPr>
            <a:r>
              <a:rPr lang="en-SG" sz="1100" b="1" dirty="0">
                <a:effectLst/>
                <a:latin typeface="Aptos" panose="020B0004020202020204" pitchFamily="34" charset="0"/>
                <a:ea typeface="Aptos" panose="020B0004020202020204" pitchFamily="34" charset="0"/>
                <a:cs typeface="Arial" panose="020B0604020202020204" pitchFamily="34" charset="0"/>
              </a:rPr>
              <a:t>Deep Belief Networks (DBN):</a:t>
            </a:r>
            <a:r>
              <a:rPr lang="en-SG" sz="1100" dirty="0">
                <a:effectLst/>
                <a:latin typeface="Aptos" panose="020B0004020202020204" pitchFamily="34" charset="0"/>
                <a:ea typeface="Aptos" panose="020B0004020202020204" pitchFamily="34" charset="0"/>
                <a:cs typeface="Arial" panose="020B0604020202020204" pitchFamily="34" charset="0"/>
              </a:rPr>
              <a:t> Combining </a:t>
            </a:r>
            <a:r>
              <a:rPr lang="en-SG" sz="1100" b="1" dirty="0">
                <a:effectLst/>
                <a:latin typeface="Aptos" panose="020B0004020202020204" pitchFamily="34" charset="0"/>
                <a:ea typeface="Aptos" panose="020B0004020202020204" pitchFamily="34" charset="0"/>
                <a:cs typeface="Arial" panose="020B0604020202020204" pitchFamily="34" charset="0"/>
              </a:rPr>
              <a:t>MLP with DBN</a:t>
            </a:r>
            <a:r>
              <a:rPr lang="en-SG" sz="1100" dirty="0">
                <a:effectLst/>
                <a:latin typeface="Aptos" panose="020B0004020202020204" pitchFamily="34" charset="0"/>
                <a:ea typeface="Aptos" panose="020B0004020202020204" pitchFamily="34" charset="0"/>
                <a:cs typeface="Arial" panose="020B0604020202020204" pitchFamily="34" charset="0"/>
              </a:rPr>
              <a:t> could enhance feature extraction, leading to better data represent</a:t>
            </a:r>
          </a:p>
          <a:p>
            <a:pPr marL="0" marR="326390" lvl="0" indent="0" algn="just">
              <a:lnSpc>
                <a:spcPct val="107000"/>
              </a:lnSpc>
              <a:spcBef>
                <a:spcPts val="5"/>
              </a:spcBef>
              <a:spcAft>
                <a:spcPts val="800"/>
              </a:spcAft>
              <a:buSzPts val="1000"/>
              <a:tabLst>
                <a:tab pos="415925" algn="l"/>
                <a:tab pos="457200" algn="l"/>
              </a:tabLst>
            </a:pPr>
            <a:endParaRPr lang="en-SG" sz="1050" b="1" dirty="0">
              <a:effectLst/>
              <a:latin typeface="Aptos" panose="020B0004020202020204" pitchFamily="34" charset="0"/>
              <a:ea typeface="Aptos" panose="020B0004020202020204" pitchFamily="34" charset="0"/>
              <a:cs typeface="Arial" panose="020B0604020202020204" pitchFamily="34" charset="0"/>
            </a:endParaRPr>
          </a:p>
          <a:p>
            <a:pPr marL="152400" marR="326390" indent="0">
              <a:lnSpc>
                <a:spcPct val="107000"/>
              </a:lnSpc>
              <a:spcBef>
                <a:spcPts val="5"/>
              </a:spcBef>
              <a:spcAft>
                <a:spcPts val="800"/>
              </a:spcAft>
              <a:tabLst>
                <a:tab pos="415925" algn="l"/>
              </a:tabLst>
            </a:pPr>
            <a:r>
              <a:rPr lang="en-SG" sz="1800" dirty="0">
                <a:effectLst/>
                <a:latin typeface="Aptos" panose="020B0004020202020204" pitchFamily="34" charset="0"/>
                <a:ea typeface="Aptos" panose="020B0004020202020204" pitchFamily="34" charset="0"/>
                <a:cs typeface="Arial" panose="020B0604020202020204" pitchFamily="34" charset="0"/>
              </a:rPr>
              <a:t>2.</a:t>
            </a:r>
            <a:r>
              <a:rPr lang="en-SG" sz="1800" b="1" dirty="0">
                <a:effectLst/>
                <a:latin typeface="Aptos" panose="020B0004020202020204" pitchFamily="34" charset="0"/>
                <a:ea typeface="Aptos" panose="020B0004020202020204" pitchFamily="34" charset="0"/>
                <a:cs typeface="Arial" panose="020B0604020202020204" pitchFamily="34" charset="0"/>
              </a:rPr>
              <a:t>Privacy-PreservingLearning Techniques</a:t>
            </a:r>
            <a:endParaRPr lang="en-SG" sz="1050" b="1" dirty="0">
              <a:latin typeface="Aptos" panose="020B0004020202020204" pitchFamily="34" charset="0"/>
              <a:ea typeface="Aptos" panose="020B0004020202020204" pitchFamily="34" charset="0"/>
              <a:cs typeface="Arial" panose="020B0604020202020204" pitchFamily="34" charset="0"/>
            </a:endParaRPr>
          </a:p>
          <a:p>
            <a:pPr marL="342900" marR="326390" lvl="0" indent="-342900" algn="just">
              <a:lnSpc>
                <a:spcPct val="107000"/>
              </a:lnSpc>
              <a:spcBef>
                <a:spcPts val="5"/>
              </a:spcBef>
              <a:spcAft>
                <a:spcPts val="800"/>
              </a:spcAft>
              <a:buSzPts val="1000"/>
              <a:buFont typeface="Symbol" panose="05050102010706020507" pitchFamily="18" charset="2"/>
              <a:buChar char=""/>
              <a:tabLst>
                <a:tab pos="415925" algn="l"/>
                <a:tab pos="457200" algn="l"/>
              </a:tabLst>
            </a:pPr>
            <a:r>
              <a:rPr lang="en-SG" sz="1100" b="1" dirty="0">
                <a:latin typeface="Aptos" panose="020B0004020202020204" pitchFamily="34" charset="0"/>
                <a:ea typeface="Aptos" panose="020B0004020202020204" pitchFamily="34" charset="0"/>
                <a:cs typeface="Arial" panose="020B0604020202020204" pitchFamily="34" charset="0"/>
              </a:rPr>
              <a:t>Federated Learning:</a:t>
            </a:r>
            <a:r>
              <a:rPr lang="en-SG" sz="1100" dirty="0">
                <a:latin typeface="Aptos" panose="020B0004020202020204" pitchFamily="34" charset="0"/>
                <a:ea typeface="Aptos" panose="020B0004020202020204" pitchFamily="34" charset="0"/>
                <a:cs typeface="Arial" panose="020B0604020202020204" pitchFamily="34" charset="0"/>
              </a:rPr>
              <a:t> This approach enables model training across decentralized data sources without transferring sensitive patient information, ensuring compliance with </a:t>
            </a:r>
            <a:r>
              <a:rPr lang="en-SG" sz="1100" b="1" dirty="0">
                <a:latin typeface="Aptos" panose="020B0004020202020204" pitchFamily="34" charset="0"/>
                <a:ea typeface="Aptos" panose="020B0004020202020204" pitchFamily="34" charset="0"/>
                <a:cs typeface="Arial" panose="020B0604020202020204" pitchFamily="34" charset="0"/>
              </a:rPr>
              <a:t>privacy regulations (e.g., GDPR, HIPAA)</a:t>
            </a:r>
            <a:r>
              <a:rPr lang="en-SG" sz="1100" dirty="0">
                <a:latin typeface="Aptos" panose="020B0004020202020204" pitchFamily="34" charset="0"/>
                <a:ea typeface="Aptos" panose="020B0004020202020204" pitchFamily="34" charset="0"/>
                <a:cs typeface="Arial" panose="020B0604020202020204" pitchFamily="34" charset="0"/>
              </a:rPr>
              <a:t> while maintaining model performance.</a:t>
            </a:r>
          </a:p>
          <a:p>
            <a:pPr marL="0" marR="326390" lvl="0" indent="0" algn="just">
              <a:lnSpc>
                <a:spcPct val="107000"/>
              </a:lnSpc>
              <a:spcBef>
                <a:spcPts val="5"/>
              </a:spcBef>
              <a:spcAft>
                <a:spcPts val="800"/>
              </a:spcAft>
              <a:buSzPts val="1000"/>
              <a:tabLst>
                <a:tab pos="415925" algn="l"/>
                <a:tab pos="457200" algn="l"/>
              </a:tabLst>
            </a:pPr>
            <a:endParaRPr lang="en-SG" sz="1050" dirty="0">
              <a:effectLst/>
              <a:latin typeface="Aptos" panose="020B0004020202020204" pitchFamily="34" charset="0"/>
              <a:ea typeface="Aptos" panose="020B0004020202020204" pitchFamily="34" charset="0"/>
              <a:cs typeface="Arial" panose="020B0604020202020204" pitchFamily="34" charset="0"/>
            </a:endParaRPr>
          </a:p>
          <a:p>
            <a:endParaRPr lang="en-SG" dirty="0"/>
          </a:p>
        </p:txBody>
      </p:sp>
      <p:sp>
        <p:nvSpPr>
          <p:cNvPr id="7" name="Subtitle 6">
            <a:extLst>
              <a:ext uri="{FF2B5EF4-FFF2-40B4-BE49-F238E27FC236}">
                <a16:creationId xmlns:a16="http://schemas.microsoft.com/office/drawing/2014/main" id="{951B06FF-0656-F1CF-B48F-1667889BC5E5}"/>
              </a:ext>
            </a:extLst>
          </p:cNvPr>
          <p:cNvSpPr>
            <a:spLocks noGrp="1"/>
          </p:cNvSpPr>
          <p:nvPr>
            <p:ph type="subTitle" idx="2"/>
          </p:nvPr>
        </p:nvSpPr>
        <p:spPr>
          <a:xfrm>
            <a:off x="541798" y="2408732"/>
            <a:ext cx="4760304" cy="2631099"/>
          </a:xfrm>
        </p:spPr>
        <p:txBody>
          <a:bodyPr/>
          <a:lstStyle/>
          <a:p>
            <a:pPr algn="ctr"/>
            <a:r>
              <a:rPr lang="en-US" sz="1800" b="1" kern="0" dirty="0">
                <a:effectLst/>
                <a:latin typeface="Aptos" panose="020B0004020202020204" pitchFamily="34" charset="0"/>
                <a:ea typeface="Aptos" panose="020B0004020202020204" pitchFamily="34" charset="0"/>
                <a:cs typeface="Arial" panose="020B0604020202020204" pitchFamily="34" charset="0"/>
              </a:rPr>
              <a:t>Statistical Methods vs. Expert Knowledge in Diabetes Prediction</a:t>
            </a:r>
          </a:p>
          <a:p>
            <a:pPr algn="ctr"/>
            <a:endParaRPr lang="en-US" sz="1800" kern="0" dirty="0">
              <a:effectLst/>
              <a:latin typeface="Aptos" panose="020B0004020202020204" pitchFamily="34" charset="0"/>
              <a:ea typeface="Aptos" panose="020B0004020202020204" pitchFamily="34" charset="0"/>
              <a:cs typeface="Arial" panose="020B0604020202020204" pitchFamily="34" charset="0"/>
            </a:endParaRPr>
          </a:p>
          <a:p>
            <a:pPr>
              <a:buFont typeface="Arial" panose="020B0604020202020204" pitchFamily="34" charset="0"/>
              <a:buChar char="•"/>
            </a:pPr>
            <a:r>
              <a:rPr lang="en-SG" sz="1400" kern="0" dirty="0">
                <a:effectLst/>
                <a:latin typeface="Aptos" panose="020B0004020202020204" pitchFamily="34" charset="0"/>
                <a:ea typeface="Aptos" panose="020B0004020202020204" pitchFamily="34" charset="0"/>
                <a:cs typeface="Arial" panose="020B0604020202020204" pitchFamily="34" charset="0"/>
              </a:rPr>
              <a:t>Current Model using Youden's J statistic to estimate the probability of Diabetes risk factors.</a:t>
            </a:r>
          </a:p>
          <a:p>
            <a:pPr marL="152400" indent="0"/>
            <a:endParaRPr lang="en-SG" sz="1400" kern="0" dirty="0">
              <a:effectLst/>
              <a:latin typeface="Aptos" panose="020B0004020202020204" pitchFamily="34" charset="0"/>
              <a:ea typeface="Aptos" panose="020B0004020202020204" pitchFamily="34" charset="0"/>
              <a:cs typeface="Arial" panose="020B0604020202020204" pitchFamily="34" charset="0"/>
            </a:endParaRPr>
          </a:p>
          <a:p>
            <a:pPr>
              <a:buFont typeface="Arial" panose="020B0604020202020204" pitchFamily="34" charset="0"/>
              <a:buChar char="•"/>
            </a:pPr>
            <a:r>
              <a:rPr lang="en-SG" sz="1400" dirty="0">
                <a:latin typeface="Aptos" panose="020B0004020202020204" pitchFamily="34" charset="0"/>
                <a:ea typeface="Aptos" panose="020B0004020202020204" pitchFamily="34" charset="0"/>
                <a:cs typeface="Arial" panose="020B0604020202020204" pitchFamily="34" charset="0"/>
              </a:rPr>
              <a:t>If there a expert domain,</a:t>
            </a:r>
            <a:r>
              <a:rPr lang="en-SG" sz="1400" kern="0" dirty="0">
                <a:effectLst/>
                <a:latin typeface="Aptos" panose="020B0004020202020204" pitchFamily="34" charset="0"/>
                <a:ea typeface="Aptos" panose="020B0004020202020204" pitchFamily="34" charset="0"/>
                <a:cs typeface="Arial" panose="020B0604020202020204" pitchFamily="34" charset="0"/>
              </a:rPr>
              <a:t> Bayesian networks capture to uncertainty and interactions between BMI, </a:t>
            </a:r>
            <a:r>
              <a:rPr lang="en-SG" sz="1400" kern="0" dirty="0" err="1">
                <a:effectLst/>
                <a:latin typeface="Aptos" panose="020B0004020202020204" pitchFamily="34" charset="0"/>
                <a:ea typeface="Aptos" panose="020B0004020202020204" pitchFamily="34" charset="0"/>
                <a:cs typeface="Arial" panose="020B0604020202020204" pitchFamily="34" charset="0"/>
              </a:rPr>
              <a:t>Glucose,BP</a:t>
            </a:r>
            <a:r>
              <a:rPr lang="en-SG" sz="1400" kern="0" dirty="0">
                <a:effectLst/>
                <a:latin typeface="Aptos" panose="020B0004020202020204" pitchFamily="34" charset="0"/>
                <a:ea typeface="Aptos" panose="020B0004020202020204" pitchFamily="34" charset="0"/>
                <a:cs typeface="Arial" panose="020B0604020202020204" pitchFamily="34" charset="0"/>
              </a:rPr>
              <a:t> &amp; etc.</a:t>
            </a:r>
            <a:endParaRPr lang="en-US" kern="0" dirty="0">
              <a:effectLst/>
              <a:latin typeface="Aptos" panose="020B0004020202020204" pitchFamily="34" charset="0"/>
              <a:ea typeface="Aptos" panose="020B0004020202020204" pitchFamily="34" charset="0"/>
              <a:cs typeface="Arial" panose="020B0604020202020204" pitchFamily="34" charset="0"/>
            </a:endParaRPr>
          </a:p>
          <a:p>
            <a:pPr algn="ctr"/>
            <a:endParaRPr lang="en-US" sz="1800" dirty="0">
              <a:latin typeface="Aptos" panose="020B0004020202020204" pitchFamily="34" charset="0"/>
              <a:cs typeface="Arial" panose="020B0604020202020204" pitchFamily="34" charset="0"/>
            </a:endParaRPr>
          </a:p>
          <a:p>
            <a:pPr algn="ctr"/>
            <a:endParaRPr lang="en-SG" dirty="0"/>
          </a:p>
        </p:txBody>
      </p:sp>
      <p:sp>
        <p:nvSpPr>
          <p:cNvPr id="8" name="Subtitle 7">
            <a:extLst>
              <a:ext uri="{FF2B5EF4-FFF2-40B4-BE49-F238E27FC236}">
                <a16:creationId xmlns:a16="http://schemas.microsoft.com/office/drawing/2014/main" id="{2B8C849B-7628-3B6C-19E0-18609BBA045F}"/>
              </a:ext>
            </a:extLst>
          </p:cNvPr>
          <p:cNvSpPr>
            <a:spLocks noGrp="1"/>
          </p:cNvSpPr>
          <p:nvPr>
            <p:ph type="subTitle" idx="3"/>
          </p:nvPr>
        </p:nvSpPr>
        <p:spPr>
          <a:xfrm>
            <a:off x="803750" y="1441603"/>
            <a:ext cx="4236400" cy="609600"/>
          </a:xfrm>
        </p:spPr>
        <p:txBody>
          <a:bodyPr/>
          <a:lstStyle/>
          <a:p>
            <a:r>
              <a:rPr lang="en-US" b="1" dirty="0"/>
              <a:t>Limitations</a:t>
            </a:r>
            <a:endParaRPr lang="en-SG" b="1" dirty="0"/>
          </a:p>
        </p:txBody>
      </p:sp>
      <p:sp>
        <p:nvSpPr>
          <p:cNvPr id="9" name="Subtitle 8">
            <a:extLst>
              <a:ext uri="{FF2B5EF4-FFF2-40B4-BE49-F238E27FC236}">
                <a16:creationId xmlns:a16="http://schemas.microsoft.com/office/drawing/2014/main" id="{8D2A19DE-FE74-381B-9805-47D8F7E66E47}"/>
              </a:ext>
            </a:extLst>
          </p:cNvPr>
          <p:cNvSpPr>
            <a:spLocks noGrp="1"/>
          </p:cNvSpPr>
          <p:nvPr>
            <p:ph type="subTitle" idx="4"/>
          </p:nvPr>
        </p:nvSpPr>
        <p:spPr>
          <a:xfrm>
            <a:off x="6827743" y="1236041"/>
            <a:ext cx="4236400" cy="609600"/>
          </a:xfrm>
        </p:spPr>
        <p:txBody>
          <a:bodyPr/>
          <a:lstStyle/>
          <a:p>
            <a:r>
              <a:rPr lang="en-US" b="1" dirty="0"/>
              <a:t>Future Research</a:t>
            </a:r>
            <a:endParaRPr lang="en-SG" b="1" dirty="0"/>
          </a:p>
        </p:txBody>
      </p:sp>
    </p:spTree>
    <p:extLst>
      <p:ext uri="{BB962C8B-B14F-4D97-AF65-F5344CB8AC3E}">
        <p14:creationId xmlns:p14="http://schemas.microsoft.com/office/powerpoint/2010/main" val="1945171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31"/>
          <p:cNvSpPr txBox="1">
            <a:spLocks noGrp="1"/>
          </p:cNvSpPr>
          <p:nvPr>
            <p:ph type="title"/>
          </p:nvPr>
        </p:nvSpPr>
        <p:spPr>
          <a:xfrm>
            <a:off x="5073865" y="3327400"/>
            <a:ext cx="6406000" cy="1122400"/>
          </a:xfrm>
          <a:prstGeom prst="rect">
            <a:avLst/>
          </a:prstGeom>
        </p:spPr>
        <p:txBody>
          <a:bodyPr spcFirstLastPara="1" wrap="square" lIns="121900" tIns="121900" rIns="121900" bIns="121900" anchor="t" anchorCtr="0">
            <a:noAutofit/>
          </a:bodyPr>
          <a:lstStyle/>
          <a:p>
            <a:r>
              <a:rPr lang="en" b="1" dirty="0"/>
              <a:t>Introduction</a:t>
            </a:r>
            <a:endParaRPr b="1" dirty="0"/>
          </a:p>
        </p:txBody>
      </p:sp>
      <p:sp>
        <p:nvSpPr>
          <p:cNvPr id="267" name="Google Shape;267;p31"/>
          <p:cNvSpPr txBox="1">
            <a:spLocks noGrp="1"/>
          </p:cNvSpPr>
          <p:nvPr>
            <p:ph type="title" idx="3"/>
          </p:nvPr>
        </p:nvSpPr>
        <p:spPr>
          <a:xfrm>
            <a:off x="5386902" y="2306600"/>
            <a:ext cx="1647600" cy="1122400"/>
          </a:xfrm>
          <a:prstGeom prst="rect">
            <a:avLst/>
          </a:prstGeom>
        </p:spPr>
        <p:txBody>
          <a:bodyPr spcFirstLastPara="1" wrap="square" lIns="121900" tIns="121900" rIns="121900" bIns="121900" anchor="ctr" anchorCtr="0">
            <a:noAutofit/>
          </a:bodyPr>
          <a:lstStyle/>
          <a:p>
            <a:r>
              <a:rPr lang="en" dirty="0"/>
              <a:t>01</a:t>
            </a:r>
            <a:endParaRPr dirty="0"/>
          </a:p>
        </p:txBody>
      </p:sp>
      <p:pic>
        <p:nvPicPr>
          <p:cNvPr id="5" name="Picture 4" descr="A close-up of medical equipment&#10;&#10;AI-generated content may be incorrect.">
            <a:extLst>
              <a:ext uri="{FF2B5EF4-FFF2-40B4-BE49-F238E27FC236}">
                <a16:creationId xmlns:a16="http://schemas.microsoft.com/office/drawing/2014/main" id="{1C66E28C-B06C-2603-AE7F-1F4A54AFE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55" y="1809063"/>
            <a:ext cx="4555010" cy="30366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804191-5923-A4BE-4363-B8F179A9F8BD}"/>
              </a:ext>
            </a:extLst>
          </p:cNvPr>
          <p:cNvSpPr>
            <a:spLocks noGrp="1"/>
          </p:cNvSpPr>
          <p:nvPr>
            <p:ph type="title"/>
          </p:nvPr>
        </p:nvSpPr>
        <p:spPr>
          <a:xfrm>
            <a:off x="491464" y="469951"/>
            <a:ext cx="10272000" cy="763600"/>
          </a:xfrm>
        </p:spPr>
        <p:txBody>
          <a:bodyPr/>
          <a:lstStyle/>
          <a:p>
            <a:r>
              <a:rPr lang="en-US" dirty="0"/>
              <a:t>Conclusions</a:t>
            </a:r>
            <a:endParaRPr lang="en-SG" dirty="0"/>
          </a:p>
        </p:txBody>
      </p:sp>
      <p:sp>
        <p:nvSpPr>
          <p:cNvPr id="9" name="TextBox 8">
            <a:extLst>
              <a:ext uri="{FF2B5EF4-FFF2-40B4-BE49-F238E27FC236}">
                <a16:creationId xmlns:a16="http://schemas.microsoft.com/office/drawing/2014/main" id="{9C4F6CA2-0521-85FF-7BE3-8EAA69309B3E}"/>
              </a:ext>
            </a:extLst>
          </p:cNvPr>
          <p:cNvSpPr txBox="1"/>
          <p:nvPr/>
        </p:nvSpPr>
        <p:spPr>
          <a:xfrm>
            <a:off x="628238" y="1393476"/>
            <a:ext cx="10471298" cy="5052024"/>
          </a:xfrm>
          <a:prstGeom prst="rect">
            <a:avLst/>
          </a:prstGeom>
          <a:noFill/>
        </p:spPr>
        <p:txBody>
          <a:bodyPr wrap="square">
            <a:spAutoFit/>
          </a:bodyPr>
          <a:lstStyle/>
          <a:p>
            <a:pPr>
              <a:lnSpc>
                <a:spcPct val="107000"/>
              </a:lnSpc>
              <a:spcAft>
                <a:spcPts val="800"/>
              </a:spcAft>
              <a:buNone/>
            </a:pPr>
            <a:r>
              <a:rPr lang="en-SG" sz="1800" kern="0" dirty="0">
                <a:effectLst/>
                <a:latin typeface="Aptos" panose="020B0004020202020204" pitchFamily="34" charset="0"/>
                <a:ea typeface="Aptos" panose="020B0004020202020204" pitchFamily="34" charset="0"/>
                <a:cs typeface="Arial" panose="020B0604020202020204" pitchFamily="34" charset="0"/>
              </a:rPr>
              <a:t>The MLP+LR model achieved an AUC-ROC of 0.84, along with competitive G-Means and AUC-PRC scores of 75%, </a:t>
            </a:r>
            <a:r>
              <a:rPr lang="en-US" dirty="0"/>
              <a:t>demonstrates its potential in enhancing the accuracy and reliability of predictive modeling. </a:t>
            </a:r>
          </a:p>
          <a:p>
            <a:pPr>
              <a:lnSpc>
                <a:spcPct val="107000"/>
              </a:lnSpc>
              <a:spcAft>
                <a:spcPts val="800"/>
              </a:spcAft>
              <a:buNone/>
            </a:pPr>
            <a:endParaRPr lang="en-US" dirty="0"/>
          </a:p>
          <a:p>
            <a:pPr marR="326390" algn="just">
              <a:lnSpc>
                <a:spcPct val="107000"/>
              </a:lnSpc>
              <a:spcBef>
                <a:spcPts val="5"/>
              </a:spcBef>
              <a:spcAft>
                <a:spcPts val="800"/>
              </a:spcAft>
              <a:buNone/>
              <a:tabLst>
                <a:tab pos="415925" algn="l"/>
              </a:tabLst>
            </a:pPr>
            <a:r>
              <a:rPr lang="en-US" sz="1800" dirty="0">
                <a:effectLst/>
                <a:latin typeface="Aptos" panose="020B0004020202020204" pitchFamily="34" charset="0"/>
                <a:ea typeface="Aptos" panose="020B0004020202020204" pitchFamily="34" charset="0"/>
                <a:cs typeface="Arial" panose="020B0604020202020204" pitchFamily="34" charset="0"/>
              </a:rPr>
              <a:t>As the field of AI in healthcare continues to evolve, </a:t>
            </a:r>
            <a:r>
              <a:rPr lang="en-US" sz="1800" dirty="0" err="1">
                <a:effectLst/>
                <a:latin typeface="Aptos" panose="020B0004020202020204" pitchFamily="34" charset="0"/>
                <a:ea typeface="Aptos" panose="020B0004020202020204" pitchFamily="34" charset="0"/>
                <a:cs typeface="Arial" panose="020B0604020202020204" pitchFamily="34" charset="0"/>
              </a:rPr>
              <a:t>DiaSense</a:t>
            </a:r>
            <a:r>
              <a:rPr lang="en-US" sz="1800" dirty="0">
                <a:effectLst/>
                <a:latin typeface="Aptos" panose="020B0004020202020204" pitchFamily="34" charset="0"/>
                <a:ea typeface="Aptos" panose="020B0004020202020204" pitchFamily="34" charset="0"/>
                <a:cs typeface="Arial" panose="020B0604020202020204" pitchFamily="34" charset="0"/>
              </a:rPr>
              <a:t> represents a significant step forward in improving patient outcomes. Furthermore, its development is grounded in humanized AI, ensuring that its implementation prioritizes ethical principles, fairness, transparency, and respect for individual privacy. </a:t>
            </a:r>
            <a:endParaRPr lang="en-SG" sz="1800" dirty="0">
              <a:effectLst/>
              <a:latin typeface="Aptos" panose="020B0004020202020204" pitchFamily="34" charset="0"/>
              <a:ea typeface="Aptos" panose="020B0004020202020204" pitchFamily="34" charset="0"/>
              <a:cs typeface="Arial" panose="020B0604020202020204" pitchFamily="34" charset="0"/>
            </a:endParaRPr>
          </a:p>
          <a:p>
            <a:pPr marR="326390" algn="just">
              <a:lnSpc>
                <a:spcPct val="107000"/>
              </a:lnSpc>
              <a:spcBef>
                <a:spcPts val="5"/>
              </a:spcBef>
              <a:spcAft>
                <a:spcPts val="800"/>
              </a:spcAft>
              <a:buNone/>
              <a:tabLst>
                <a:tab pos="415925" algn="l"/>
              </a:tabLst>
            </a:pPr>
            <a:r>
              <a:rPr lang="en-US" sz="1800" dirty="0">
                <a:effectLst/>
                <a:latin typeface="Aptos" panose="020B0004020202020204" pitchFamily="34" charset="0"/>
                <a:ea typeface="Aptos" panose="020B0004020202020204" pitchFamily="34" charset="0"/>
                <a:cs typeface="Arial" panose="020B0604020202020204" pitchFamily="34" charset="0"/>
              </a:rPr>
              <a:t> </a:t>
            </a:r>
            <a:endParaRPr lang="en-SG" sz="1800" dirty="0">
              <a:effectLst/>
              <a:latin typeface="Aptos" panose="020B0004020202020204" pitchFamily="34" charset="0"/>
              <a:ea typeface="Aptos" panose="020B0004020202020204" pitchFamily="34" charset="0"/>
              <a:cs typeface="Arial" panose="020B0604020202020204" pitchFamily="34" charset="0"/>
            </a:endParaRPr>
          </a:p>
          <a:p>
            <a:pPr marR="326390" algn="just">
              <a:lnSpc>
                <a:spcPct val="107000"/>
              </a:lnSpc>
              <a:spcBef>
                <a:spcPts val="5"/>
              </a:spcBef>
              <a:spcAft>
                <a:spcPts val="800"/>
              </a:spcAft>
              <a:tabLst>
                <a:tab pos="415925" algn="l"/>
              </a:tabLst>
            </a:pPr>
            <a:r>
              <a:rPr lang="en-US" sz="1800" dirty="0">
                <a:effectLst/>
                <a:latin typeface="Aptos" panose="020B0004020202020204" pitchFamily="34" charset="0"/>
                <a:ea typeface="Aptos" panose="020B0004020202020204" pitchFamily="34" charset="0"/>
                <a:cs typeface="Arial" panose="020B0604020202020204" pitchFamily="34" charset="0"/>
              </a:rPr>
              <a:t>This work lays the foundation for AI-driven diagnostic tools in healthcare, with the potential for even greater advancements and more personalized, accessible care in the future.</a:t>
            </a:r>
            <a:endParaRPr lang="en-SG"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buNone/>
            </a:pPr>
            <a:endParaRPr lang="en-SG" dirty="0">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buNone/>
            </a:pPr>
            <a:endParaRPr lang="en-SG" sz="18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buNone/>
            </a:pPr>
            <a:endParaRPr lang="en-SG" dirty="0">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buNone/>
            </a:pPr>
            <a:endParaRPr lang="en-SG" sz="18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42154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6855-C3D9-57C6-E878-C86B173A4301}"/>
              </a:ext>
            </a:extLst>
          </p:cNvPr>
          <p:cNvSpPr>
            <a:spLocks noGrp="1"/>
          </p:cNvSpPr>
          <p:nvPr>
            <p:ph type="title"/>
          </p:nvPr>
        </p:nvSpPr>
        <p:spPr>
          <a:xfrm>
            <a:off x="255912" y="100953"/>
            <a:ext cx="10272000" cy="763600"/>
          </a:xfrm>
        </p:spPr>
        <p:txBody>
          <a:bodyPr/>
          <a:lstStyle/>
          <a:p>
            <a:r>
              <a:rPr lang="en-SG" dirty="0"/>
              <a:t>References</a:t>
            </a:r>
          </a:p>
        </p:txBody>
      </p:sp>
      <p:sp>
        <p:nvSpPr>
          <p:cNvPr id="3" name="TextBox 2">
            <a:extLst>
              <a:ext uri="{FF2B5EF4-FFF2-40B4-BE49-F238E27FC236}">
                <a16:creationId xmlns:a16="http://schemas.microsoft.com/office/drawing/2014/main" id="{A743DCDE-40E4-C1EB-72F4-4918619C5A33}"/>
              </a:ext>
            </a:extLst>
          </p:cNvPr>
          <p:cNvSpPr txBox="1"/>
          <p:nvPr/>
        </p:nvSpPr>
        <p:spPr>
          <a:xfrm>
            <a:off x="255912" y="787989"/>
            <a:ext cx="10552176" cy="6524863"/>
          </a:xfrm>
          <a:prstGeom prst="rect">
            <a:avLst/>
          </a:prstGeom>
          <a:noFill/>
        </p:spPr>
        <p:txBody>
          <a:bodyPr wrap="square" rtlCol="0">
            <a:spAutoFit/>
          </a:bodyPr>
          <a:lstStyle/>
          <a:p>
            <a:pPr marL="457200" indent="-457200">
              <a:spcAft>
                <a:spcPts val="800"/>
              </a:spcAft>
              <a:buNone/>
            </a:pPr>
            <a:r>
              <a:rPr lang="en-US" sz="1400" dirty="0">
                <a:effectLst/>
                <a:latin typeface="Aptos" panose="020B0004020202020204" pitchFamily="34" charset="0"/>
                <a:ea typeface="Aptos" panose="020B0004020202020204" pitchFamily="34" charset="0"/>
                <a:cs typeface="Arial" panose="020B0604020202020204" pitchFamily="34" charset="0"/>
              </a:rPr>
              <a:t>Asghari </a:t>
            </a:r>
            <a:r>
              <a:rPr lang="en-US" sz="1400" dirty="0" err="1">
                <a:effectLst/>
                <a:latin typeface="Aptos" panose="020B0004020202020204" pitchFamily="34" charset="0"/>
                <a:ea typeface="Aptos" panose="020B0004020202020204" pitchFamily="34" charset="0"/>
                <a:cs typeface="Arial" panose="020B0604020202020204" pitchFamily="34" charset="0"/>
              </a:rPr>
              <a:t>Varzaneh</a:t>
            </a:r>
            <a:r>
              <a:rPr lang="en-US" sz="1400" dirty="0">
                <a:effectLst/>
                <a:latin typeface="Aptos" panose="020B0004020202020204" pitchFamily="34" charset="0"/>
                <a:ea typeface="Aptos" panose="020B0004020202020204" pitchFamily="34" charset="0"/>
                <a:cs typeface="Arial" panose="020B0604020202020204" pitchFamily="34" charset="0"/>
              </a:rPr>
              <a:t>, Z., &amp; Hosseini, S. (2023). An Intelligent Fuzzy System for Diabetes Disease Detection using Hawks Optimization. </a:t>
            </a:r>
            <a:r>
              <a:rPr lang="en-US" sz="1400" i="1" dirty="0">
                <a:effectLst/>
                <a:latin typeface="Aptos" panose="020B0004020202020204" pitchFamily="34" charset="0"/>
                <a:ea typeface="Aptos" panose="020B0004020202020204" pitchFamily="34" charset="0"/>
                <a:cs typeface="Arial" panose="020B0604020202020204" pitchFamily="34" charset="0"/>
              </a:rPr>
              <a:t>Artificial Intelligence and Data Mining</a:t>
            </a:r>
            <a:r>
              <a:rPr lang="en-US" sz="1400" dirty="0">
                <a:effectLst/>
                <a:latin typeface="Aptos" panose="020B0004020202020204" pitchFamily="34" charset="0"/>
                <a:ea typeface="Aptos" panose="020B0004020202020204" pitchFamily="34" charset="0"/>
                <a:cs typeface="Arial" panose="020B0604020202020204" pitchFamily="34" charset="0"/>
              </a:rPr>
              <a:t>,</a:t>
            </a:r>
            <a:r>
              <a:rPr lang="en-US" sz="1400" i="1" dirty="0">
                <a:effectLst/>
                <a:latin typeface="Aptos" panose="020B0004020202020204" pitchFamily="34" charset="0"/>
                <a:ea typeface="Aptos" panose="020B0004020202020204" pitchFamily="34" charset="0"/>
                <a:cs typeface="Arial" panose="020B0604020202020204" pitchFamily="34" charset="0"/>
              </a:rPr>
              <a:t> 11(2)</a:t>
            </a:r>
            <a:r>
              <a:rPr lang="en-US" sz="1400" dirty="0">
                <a:effectLst/>
                <a:latin typeface="Aptos" panose="020B0004020202020204" pitchFamily="34" charset="0"/>
                <a:ea typeface="Aptos" panose="020B0004020202020204" pitchFamily="34" charset="0"/>
                <a:cs typeface="Arial" panose="020B0604020202020204" pitchFamily="34" charset="0"/>
              </a:rPr>
              <a:t>, 187-194.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https://doi.org/10.22044/JADM.2023.12383.2383</a:t>
            </a:r>
            <a:r>
              <a:rPr lang="en-US" sz="1400" dirty="0">
                <a:effectLst/>
                <a:latin typeface="Aptos" panose="020B0004020202020204" pitchFamily="34" charset="0"/>
                <a:ea typeface="Aptos" panose="020B0004020202020204" pitchFamily="34" charset="0"/>
                <a:cs typeface="Arial" panose="020B0604020202020204" pitchFamily="34" charset="0"/>
              </a:rPr>
              <a:t> </a:t>
            </a:r>
            <a:endParaRPr lang="en-SG" sz="1400" dirty="0">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buNone/>
            </a:pPr>
            <a:r>
              <a:rPr lang="en-US" sz="1400" dirty="0">
                <a:effectLst/>
                <a:latin typeface="Aptos" panose="020B0004020202020204" pitchFamily="34" charset="0"/>
                <a:ea typeface="Aptos" panose="020B0004020202020204" pitchFamily="34" charset="0"/>
                <a:cs typeface="Arial" panose="020B0604020202020204" pitchFamily="34" charset="0"/>
              </a:rPr>
              <a:t>Asha, V., Lamani, M;R., Padmaja, K., &amp; </a:t>
            </a:r>
            <a:r>
              <a:rPr lang="en-US" sz="1400" dirty="0" err="1">
                <a:effectLst/>
                <a:latin typeface="Aptos" panose="020B0004020202020204" pitchFamily="34" charset="0"/>
                <a:ea typeface="Aptos" panose="020B0004020202020204" pitchFamily="34" charset="0"/>
                <a:cs typeface="Arial" panose="020B0604020202020204" pitchFamily="34" charset="0"/>
              </a:rPr>
              <a:t>Gondhale</a:t>
            </a:r>
            <a:r>
              <a:rPr lang="en-US" sz="1400" dirty="0">
                <a:effectLst/>
                <a:latin typeface="Aptos" panose="020B0004020202020204" pitchFamily="34" charset="0"/>
                <a:ea typeface="Aptos" panose="020B0004020202020204" pitchFamily="34" charset="0"/>
                <a:cs typeface="Arial" panose="020B0604020202020204" pitchFamily="34" charset="0"/>
              </a:rPr>
              <a:t>, T. A. (2024). Enhancing Diabetes Prediction Accuracy with </a:t>
            </a:r>
            <a:r>
              <a:rPr lang="en-US" sz="1400" dirty="0" err="1">
                <a:effectLst/>
                <a:latin typeface="Aptos" panose="020B0004020202020204" pitchFamily="34" charset="0"/>
                <a:ea typeface="Aptos" panose="020B0004020202020204" pitchFamily="34" charset="0"/>
                <a:cs typeface="Arial" panose="020B0604020202020204" pitchFamily="34" charset="0"/>
              </a:rPr>
              <a:t>AdvanSVM</a:t>
            </a:r>
            <a:r>
              <a:rPr lang="en-US" sz="1400" dirty="0">
                <a:effectLst/>
                <a:latin typeface="Aptos" panose="020B0004020202020204" pitchFamily="34" charset="0"/>
                <a:ea typeface="Aptos" panose="020B0004020202020204" pitchFamily="34" charset="0"/>
                <a:cs typeface="Arial" panose="020B0604020202020204" pitchFamily="34" charset="0"/>
              </a:rPr>
              <a:t>: A Machine Learning Approach Using the PIMA Dataset. </a:t>
            </a:r>
            <a:r>
              <a:rPr lang="en-US" sz="1400" i="1" dirty="0">
                <a:effectLst/>
                <a:latin typeface="Aptos" panose="020B0004020202020204" pitchFamily="34" charset="0"/>
                <a:ea typeface="Aptos" panose="020B0004020202020204" pitchFamily="34" charset="0"/>
                <a:cs typeface="Arial" panose="020B0604020202020204" pitchFamily="34" charset="0"/>
              </a:rPr>
              <a:t>Seybold Report Journal</a:t>
            </a:r>
            <a:r>
              <a:rPr lang="en-US" sz="1400" dirty="0">
                <a:effectLst/>
                <a:latin typeface="Aptos" panose="020B0004020202020204" pitchFamily="34" charset="0"/>
                <a:ea typeface="Aptos" panose="020B0004020202020204" pitchFamily="34" charset="0"/>
                <a:cs typeface="Arial" panose="020B0604020202020204" pitchFamily="34" charset="0"/>
              </a:rPr>
              <a:t>,</a:t>
            </a:r>
            <a:r>
              <a:rPr lang="en-US" sz="1400" i="1" dirty="0">
                <a:effectLst/>
                <a:latin typeface="Aptos" panose="020B0004020202020204" pitchFamily="34" charset="0"/>
                <a:ea typeface="Aptos" panose="020B0004020202020204" pitchFamily="34" charset="0"/>
                <a:cs typeface="Arial" panose="020B0604020202020204" pitchFamily="34" charset="0"/>
              </a:rPr>
              <a:t> 19(05)</a:t>
            </a:r>
            <a:r>
              <a:rPr lang="en-US" sz="1400" dirty="0">
                <a:effectLst/>
                <a:latin typeface="Aptos" panose="020B0004020202020204" pitchFamily="34" charset="0"/>
                <a:ea typeface="Aptos" panose="020B0004020202020204" pitchFamily="34" charset="0"/>
                <a:cs typeface="Arial" panose="020B0604020202020204" pitchFamily="34" charset="0"/>
              </a:rPr>
              <a:t>, 51-72.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3"/>
              </a:rPr>
              <a:t>https://seyboldpublications.com/wp-content/uploads/2024/05/Asha-V.pdf</a:t>
            </a:r>
            <a:r>
              <a:rPr lang="en-US" sz="1400" dirty="0">
                <a:effectLst/>
                <a:latin typeface="Aptos" panose="020B0004020202020204" pitchFamily="34" charset="0"/>
                <a:ea typeface="Aptos" panose="020B0004020202020204" pitchFamily="34" charset="0"/>
                <a:cs typeface="Arial" panose="020B0604020202020204" pitchFamily="34" charset="0"/>
              </a:rPr>
              <a:t> </a:t>
            </a:r>
            <a:endParaRPr lang="en-SG" sz="1400" dirty="0">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buNone/>
            </a:pPr>
            <a:r>
              <a:rPr lang="en-US" sz="1400" dirty="0">
                <a:effectLst/>
                <a:latin typeface="Aptos" panose="020B0004020202020204" pitchFamily="34" charset="0"/>
                <a:ea typeface="Aptos" panose="020B0004020202020204" pitchFamily="34" charset="0"/>
                <a:cs typeface="Arial" panose="020B0604020202020204" pitchFamily="34" charset="0"/>
              </a:rPr>
              <a:t>Bashir I. A, M. A. A., Banu R, Elyas T. B. (2019). Significance of Health Related Predictors of Diabetes in Pima Indians Women. .</a:t>
            </a:r>
            <a:r>
              <a:rPr lang="en-US" sz="1400" i="1" dirty="0">
                <a:effectLst/>
                <a:latin typeface="Aptos" panose="020B0004020202020204" pitchFamily="34" charset="0"/>
                <a:ea typeface="Aptos" panose="020B0004020202020204" pitchFamily="34" charset="0"/>
                <a:cs typeface="Arial" panose="020B0604020202020204" pitchFamily="34" charset="0"/>
              </a:rPr>
              <a:t> 7(2)</a:t>
            </a:r>
            <a:r>
              <a:rPr lang="en-US" sz="1400" dirty="0">
                <a:effectLst/>
                <a:latin typeface="Aptos" panose="020B0004020202020204" pitchFamily="34" charset="0"/>
                <a:ea typeface="Aptos" panose="020B0004020202020204" pitchFamily="34" charset="0"/>
                <a:cs typeface="Arial" panose="020B0604020202020204" pitchFamily="34" charset="0"/>
              </a:rPr>
              <a:t>.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4"/>
              </a:rPr>
              <a:t>https://doi.org/http://dx.doi.org/10.12944/CRNFSJ.7.2.05</a:t>
            </a:r>
            <a:r>
              <a:rPr lang="en-US" sz="1400" dirty="0">
                <a:effectLst/>
                <a:latin typeface="Aptos" panose="020B0004020202020204" pitchFamily="34" charset="0"/>
                <a:ea typeface="Aptos" panose="020B0004020202020204" pitchFamily="34" charset="0"/>
                <a:cs typeface="Arial" panose="020B0604020202020204" pitchFamily="34" charset="0"/>
              </a:rPr>
              <a:t> </a:t>
            </a:r>
            <a:endParaRPr lang="en-SG" sz="1400" dirty="0">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buNone/>
            </a:pPr>
            <a:r>
              <a:rPr lang="en-US" sz="1400" dirty="0">
                <a:effectLst/>
                <a:latin typeface="Aptos" panose="020B0004020202020204" pitchFamily="34" charset="0"/>
                <a:ea typeface="Aptos" panose="020B0004020202020204" pitchFamily="34" charset="0"/>
                <a:cs typeface="Arial" panose="020B0604020202020204" pitchFamily="34" charset="0"/>
              </a:rPr>
              <a:t>Butt, U. M., </a:t>
            </a:r>
            <a:r>
              <a:rPr lang="en-US" sz="1400" dirty="0" err="1">
                <a:effectLst/>
                <a:latin typeface="Aptos" panose="020B0004020202020204" pitchFamily="34" charset="0"/>
                <a:ea typeface="Aptos" panose="020B0004020202020204" pitchFamily="34" charset="0"/>
                <a:cs typeface="Arial" panose="020B0604020202020204" pitchFamily="34" charset="0"/>
              </a:rPr>
              <a:t>Letchmunan</a:t>
            </a:r>
            <a:r>
              <a:rPr lang="en-US" sz="1400" dirty="0">
                <a:effectLst/>
                <a:latin typeface="Aptos" panose="020B0004020202020204" pitchFamily="34" charset="0"/>
                <a:ea typeface="Aptos" panose="020B0004020202020204" pitchFamily="34" charset="0"/>
                <a:cs typeface="Arial" panose="020B0604020202020204" pitchFamily="34" charset="0"/>
              </a:rPr>
              <a:t>, S., Ali, M., Hassan, F. H., Baqir, A., &amp; Sherazi, H. H. R. (2021). Machine Learning Based Diabetes Classification and Prediction for Healthcare Applications. </a:t>
            </a:r>
            <a:r>
              <a:rPr lang="en-US" sz="1400" i="1" dirty="0">
                <a:effectLst/>
                <a:latin typeface="Aptos" panose="020B0004020202020204" pitchFamily="34" charset="0"/>
                <a:ea typeface="Aptos" panose="020B0004020202020204" pitchFamily="34" charset="0"/>
                <a:cs typeface="Arial" panose="020B0604020202020204" pitchFamily="34" charset="0"/>
              </a:rPr>
              <a:t>J </a:t>
            </a:r>
            <a:r>
              <a:rPr lang="en-US" sz="1400" i="1" dirty="0" err="1">
                <a:effectLst/>
                <a:latin typeface="Aptos" panose="020B0004020202020204" pitchFamily="34" charset="0"/>
                <a:ea typeface="Aptos" panose="020B0004020202020204" pitchFamily="34" charset="0"/>
                <a:cs typeface="Arial" panose="020B0604020202020204" pitchFamily="34" charset="0"/>
              </a:rPr>
              <a:t>Healthc</a:t>
            </a:r>
            <a:r>
              <a:rPr lang="en-US" sz="1400" i="1" dirty="0">
                <a:effectLst/>
                <a:latin typeface="Aptos" panose="020B0004020202020204" pitchFamily="34" charset="0"/>
                <a:ea typeface="Aptos" panose="020B0004020202020204" pitchFamily="34" charset="0"/>
                <a:cs typeface="Arial" panose="020B0604020202020204" pitchFamily="34" charset="0"/>
              </a:rPr>
              <a:t> Eng</a:t>
            </a:r>
            <a:r>
              <a:rPr lang="en-US" sz="1400" dirty="0">
                <a:effectLst/>
                <a:latin typeface="Aptos" panose="020B0004020202020204" pitchFamily="34" charset="0"/>
                <a:ea typeface="Aptos" panose="020B0004020202020204" pitchFamily="34" charset="0"/>
                <a:cs typeface="Arial" panose="020B0604020202020204" pitchFamily="34" charset="0"/>
              </a:rPr>
              <a:t>,</a:t>
            </a:r>
            <a:r>
              <a:rPr lang="en-US" sz="1400" i="1" dirty="0">
                <a:effectLst/>
                <a:latin typeface="Aptos" panose="020B0004020202020204" pitchFamily="34" charset="0"/>
                <a:ea typeface="Aptos" panose="020B0004020202020204" pitchFamily="34" charset="0"/>
                <a:cs typeface="Arial" panose="020B0604020202020204" pitchFamily="34" charset="0"/>
              </a:rPr>
              <a:t> 2021</a:t>
            </a:r>
            <a:r>
              <a:rPr lang="en-US" sz="1400" dirty="0">
                <a:effectLst/>
                <a:latin typeface="Aptos" panose="020B0004020202020204" pitchFamily="34" charset="0"/>
                <a:ea typeface="Aptos" panose="020B0004020202020204" pitchFamily="34" charset="0"/>
                <a:cs typeface="Arial" panose="020B0604020202020204" pitchFamily="34" charset="0"/>
              </a:rPr>
              <a:t>, 9930985.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5"/>
              </a:rPr>
              <a:t>https://doi.org/10.1155/2021/9930985</a:t>
            </a:r>
            <a:r>
              <a:rPr lang="en-US" sz="1400" dirty="0">
                <a:effectLst/>
                <a:latin typeface="Aptos" panose="020B0004020202020204" pitchFamily="34" charset="0"/>
                <a:ea typeface="Aptos" panose="020B0004020202020204" pitchFamily="34" charset="0"/>
                <a:cs typeface="Arial" panose="020B0604020202020204" pitchFamily="34" charset="0"/>
              </a:rPr>
              <a:t> </a:t>
            </a:r>
            <a:endParaRPr lang="en-SG" sz="1400" dirty="0">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buNone/>
            </a:pPr>
            <a:r>
              <a:rPr lang="en-US" sz="1400" dirty="0">
                <a:effectLst/>
                <a:latin typeface="Aptos" panose="020B0004020202020204" pitchFamily="34" charset="0"/>
                <a:ea typeface="Aptos" panose="020B0004020202020204" pitchFamily="34" charset="0"/>
                <a:cs typeface="Arial" panose="020B0604020202020204" pitchFamily="34" charset="0"/>
              </a:rPr>
              <a:t>Choudhury, Z. (2023). </a:t>
            </a:r>
            <a:r>
              <a:rPr lang="en-US" sz="1400" i="1" dirty="0">
                <a:effectLst/>
                <a:latin typeface="Aptos" panose="020B0004020202020204" pitchFamily="34" charset="0"/>
                <a:ea typeface="Aptos" panose="020B0004020202020204" pitchFamily="34" charset="0"/>
                <a:cs typeface="Arial" panose="020B0604020202020204" pitchFamily="34" charset="0"/>
              </a:rPr>
              <a:t>Integrating Random Forest, MLP and DBN in a Hybrid Ensemble Model for Accurate Breast Cancer Detection</a:t>
            </a:r>
            <a:r>
              <a:rPr lang="en-US" sz="1400" dirty="0">
                <a:effectLst/>
                <a:latin typeface="Aptos" panose="020B0004020202020204" pitchFamily="34" charset="0"/>
                <a:ea typeface="Aptos" panose="020B0004020202020204" pitchFamily="34" charset="0"/>
                <a:cs typeface="Arial" panose="020B0604020202020204" pitchFamily="34" charset="0"/>
              </a:rPr>
              <a:t>.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6"/>
              </a:rPr>
              <a:t>https://doi.org/10.31219/osf.io/sdjqf</a:t>
            </a:r>
            <a:r>
              <a:rPr lang="en-US" sz="1400" dirty="0">
                <a:effectLst/>
                <a:latin typeface="Aptos" panose="020B0004020202020204" pitchFamily="34" charset="0"/>
                <a:ea typeface="Aptos" panose="020B0004020202020204" pitchFamily="34" charset="0"/>
                <a:cs typeface="Arial" panose="020B0604020202020204" pitchFamily="34" charset="0"/>
              </a:rPr>
              <a:t> </a:t>
            </a:r>
            <a:endParaRPr lang="en-SG" sz="1400" dirty="0">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buNone/>
            </a:pPr>
            <a:r>
              <a:rPr lang="en-US" sz="1400" dirty="0">
                <a:effectLst/>
                <a:latin typeface="Aptos" panose="020B0004020202020204" pitchFamily="34" charset="0"/>
                <a:ea typeface="Aptos" panose="020B0004020202020204" pitchFamily="34" charset="0"/>
                <a:cs typeface="Arial" panose="020B0604020202020204" pitchFamily="34" charset="0"/>
              </a:rPr>
              <a:t>Hajian-</a:t>
            </a:r>
            <a:r>
              <a:rPr lang="en-US" sz="1400" dirty="0" err="1">
                <a:effectLst/>
                <a:latin typeface="Aptos" panose="020B0004020202020204" pitchFamily="34" charset="0"/>
                <a:ea typeface="Aptos" panose="020B0004020202020204" pitchFamily="34" charset="0"/>
                <a:cs typeface="Arial" panose="020B0604020202020204" pitchFamily="34" charset="0"/>
              </a:rPr>
              <a:t>Tilaki</a:t>
            </a:r>
            <a:r>
              <a:rPr lang="en-US" sz="1400" dirty="0">
                <a:effectLst/>
                <a:latin typeface="Aptos" panose="020B0004020202020204" pitchFamily="34" charset="0"/>
                <a:ea typeface="Aptos" panose="020B0004020202020204" pitchFamily="34" charset="0"/>
                <a:cs typeface="Arial" panose="020B0604020202020204" pitchFamily="34" charset="0"/>
              </a:rPr>
              <a:t>, K. (2013). Receiver Operating Characteristic (ROC) Curve Analysis for Medical Diagnostic Test Evaluation. </a:t>
            </a:r>
            <a:r>
              <a:rPr lang="en-US" sz="1400" i="1" dirty="0">
                <a:effectLst/>
                <a:latin typeface="Aptos" panose="020B0004020202020204" pitchFamily="34" charset="0"/>
                <a:ea typeface="Aptos" panose="020B0004020202020204" pitchFamily="34" charset="0"/>
                <a:cs typeface="Arial" panose="020B0604020202020204" pitchFamily="34" charset="0"/>
              </a:rPr>
              <a:t>Caspian J Intern Med</a:t>
            </a:r>
            <a:r>
              <a:rPr lang="en-US" sz="1400" dirty="0">
                <a:effectLst/>
                <a:latin typeface="Aptos" panose="020B0004020202020204" pitchFamily="34" charset="0"/>
                <a:ea typeface="Aptos" panose="020B0004020202020204" pitchFamily="34" charset="0"/>
                <a:cs typeface="Arial" panose="020B0604020202020204" pitchFamily="34" charset="0"/>
              </a:rPr>
              <a:t>,</a:t>
            </a:r>
            <a:r>
              <a:rPr lang="en-US" sz="1400" i="1" dirty="0">
                <a:effectLst/>
                <a:latin typeface="Aptos" panose="020B0004020202020204" pitchFamily="34" charset="0"/>
                <a:ea typeface="Aptos" panose="020B0004020202020204" pitchFamily="34" charset="0"/>
                <a:cs typeface="Arial" panose="020B0604020202020204" pitchFamily="34" charset="0"/>
              </a:rPr>
              <a:t> 4</a:t>
            </a:r>
            <a:r>
              <a:rPr lang="en-US" sz="1400" dirty="0">
                <a:effectLst/>
                <a:latin typeface="Aptos" panose="020B0004020202020204" pitchFamily="34" charset="0"/>
                <a:ea typeface="Aptos" panose="020B0004020202020204" pitchFamily="34" charset="0"/>
                <a:cs typeface="Arial" panose="020B0604020202020204" pitchFamily="34" charset="0"/>
              </a:rPr>
              <a:t>(2), 627-635.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7"/>
              </a:rPr>
              <a:t>https://pmc.ncbi.nlm.nih.gov/articles/PMC3755824/</a:t>
            </a:r>
            <a:r>
              <a:rPr lang="en-US" sz="1400" dirty="0">
                <a:effectLst/>
                <a:latin typeface="Aptos" panose="020B0004020202020204" pitchFamily="34" charset="0"/>
                <a:ea typeface="Aptos" panose="020B0004020202020204" pitchFamily="34" charset="0"/>
                <a:cs typeface="Arial" panose="020B0604020202020204" pitchFamily="34" charset="0"/>
              </a:rPr>
              <a:t> </a:t>
            </a:r>
            <a:endParaRPr lang="en-SG" sz="1400" dirty="0">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buNone/>
            </a:pPr>
            <a:r>
              <a:rPr lang="en-US" sz="1400" dirty="0">
                <a:effectLst/>
                <a:latin typeface="Aptos" panose="020B0004020202020204" pitchFamily="34" charset="0"/>
                <a:ea typeface="Aptos" panose="020B0004020202020204" pitchFamily="34" charset="0"/>
                <a:cs typeface="Arial" panose="020B0604020202020204" pitchFamily="34" charset="0"/>
              </a:rPr>
              <a:t>Health., H. (2024). </a:t>
            </a:r>
            <a:r>
              <a:rPr lang="en-US" sz="1400" i="1" dirty="0">
                <a:effectLst/>
                <a:latin typeface="Aptos" panose="020B0004020202020204" pitchFamily="34" charset="0"/>
                <a:ea typeface="Aptos" panose="020B0004020202020204" pitchFamily="34" charset="0"/>
                <a:cs typeface="Arial" panose="020B0604020202020204" pitchFamily="34" charset="0"/>
              </a:rPr>
              <a:t>Type 2 diabetes mellitus</a:t>
            </a:r>
            <a:r>
              <a:rPr lang="en-US" sz="1400" dirty="0">
                <a:effectLst/>
                <a:latin typeface="Aptos" panose="020B0004020202020204" pitchFamily="34" charset="0"/>
                <a:ea typeface="Aptos" panose="020B0004020202020204" pitchFamily="34" charset="0"/>
                <a:cs typeface="Arial" panose="020B0604020202020204" pitchFamily="34" charset="0"/>
              </a:rPr>
              <a:t>. Retrieved 30 January 2025 from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8"/>
              </a:rPr>
              <a:t>https://www.health.harvard.edu/diseases-and-conditions/type-2-diabetes-mellitus-a-to-z</a:t>
            </a:r>
            <a:endParaRPr lang="en-SG" sz="1400" dirty="0">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pPr>
            <a:r>
              <a:rPr lang="en-US" sz="1400" dirty="0">
                <a:effectLst/>
                <a:latin typeface="Aptos" panose="020B0004020202020204" pitchFamily="34" charset="0"/>
                <a:ea typeface="Aptos" panose="020B0004020202020204" pitchFamily="34" charset="0"/>
                <a:cs typeface="Arial" panose="020B0604020202020204" pitchFamily="34" charset="0"/>
              </a:rPr>
              <a:t>Kaggle. (2016). </a:t>
            </a:r>
            <a:r>
              <a:rPr lang="en-US" sz="1400" i="1" dirty="0">
                <a:effectLst/>
                <a:latin typeface="Aptos" panose="020B0004020202020204" pitchFamily="34" charset="0"/>
                <a:ea typeface="Aptos" panose="020B0004020202020204" pitchFamily="34" charset="0"/>
                <a:cs typeface="Arial" panose="020B0604020202020204" pitchFamily="34" charset="0"/>
              </a:rPr>
              <a:t>PIMA Indians Diabetes Database</a:t>
            </a:r>
            <a:r>
              <a:rPr lang="en-US" sz="1400" dirty="0">
                <a:effectLst/>
                <a:latin typeface="Aptos" panose="020B0004020202020204" pitchFamily="34" charset="0"/>
                <a:ea typeface="Aptos" panose="020B0004020202020204" pitchFamily="34" charset="0"/>
                <a:cs typeface="Arial" panose="020B0604020202020204" pitchFamily="34" charset="0"/>
              </a:rPr>
              <a:t>. Retrieved January 27,2025 from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9"/>
              </a:rPr>
              <a:t>https://www.kaggle.com/datasets/uciml/pima-indians-diabetes-database</a:t>
            </a:r>
            <a:endPar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pPr>
            <a:r>
              <a:rPr lang="en-US" sz="1400" dirty="0" err="1">
                <a:effectLst/>
                <a:latin typeface="Aptos" panose="020B0004020202020204" pitchFamily="34" charset="0"/>
                <a:ea typeface="Aptos" panose="020B0004020202020204" pitchFamily="34" charset="0"/>
                <a:cs typeface="Arial" panose="020B0604020202020204" pitchFamily="34" charset="0"/>
              </a:rPr>
              <a:t>Streamlit</a:t>
            </a:r>
            <a:r>
              <a:rPr lang="en-US" sz="1400" dirty="0">
                <a:effectLst/>
                <a:latin typeface="Aptos" panose="020B0004020202020204" pitchFamily="34" charset="0"/>
                <a:ea typeface="Aptos" panose="020B0004020202020204" pitchFamily="34" charset="0"/>
                <a:cs typeface="Arial" panose="020B0604020202020204" pitchFamily="34" charset="0"/>
              </a:rPr>
              <a:t>. (2025). </a:t>
            </a:r>
            <a:r>
              <a:rPr lang="en-US" sz="1400" i="1" dirty="0">
                <a:effectLst/>
                <a:latin typeface="Aptos" panose="020B0004020202020204" pitchFamily="34" charset="0"/>
                <a:ea typeface="Aptos" panose="020B0004020202020204" pitchFamily="34" charset="0"/>
                <a:cs typeface="Arial" panose="020B0604020202020204" pitchFamily="34" charset="0"/>
              </a:rPr>
              <a:t>Diabetes Risk Prediction</a:t>
            </a:r>
            <a:r>
              <a:rPr lang="en-US" sz="1400" dirty="0">
                <a:effectLst/>
                <a:latin typeface="Aptos" panose="020B0004020202020204" pitchFamily="34" charset="0"/>
                <a:ea typeface="Aptos" panose="020B0004020202020204" pitchFamily="34" charset="0"/>
                <a:cs typeface="Arial" panose="020B0604020202020204" pitchFamily="34" charset="0"/>
              </a:rPr>
              <a:t>.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10"/>
              </a:rPr>
              <a:t>https://ict619diasense-bmoqpf3atdcrw7ush9podz.streamlit.app/</a:t>
            </a:r>
            <a:endPar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pPr>
            <a:r>
              <a:rPr lang="en-US" sz="1400" dirty="0" err="1">
                <a:effectLst/>
                <a:latin typeface="Aptos" panose="020B0004020202020204" pitchFamily="34" charset="0"/>
                <a:ea typeface="Aptos" panose="020B0004020202020204" pitchFamily="34" charset="0"/>
                <a:cs typeface="Arial" panose="020B0604020202020204" pitchFamily="34" charset="0"/>
              </a:rPr>
              <a:t>Tumgoyev</a:t>
            </a:r>
            <a:r>
              <a:rPr lang="en-US" sz="1400" dirty="0">
                <a:effectLst/>
                <a:latin typeface="Aptos" panose="020B0004020202020204" pitchFamily="34" charset="0"/>
                <a:ea typeface="Aptos" panose="020B0004020202020204" pitchFamily="34" charset="0"/>
                <a:cs typeface="Arial" panose="020B0604020202020204" pitchFamily="34" charset="0"/>
              </a:rPr>
              <a:t>, Y. (2022). </a:t>
            </a:r>
            <a:r>
              <a:rPr lang="en-US" sz="1400" i="1" dirty="0">
                <a:effectLst/>
                <a:latin typeface="Aptos" panose="020B0004020202020204" pitchFamily="34" charset="0"/>
                <a:ea typeface="Aptos" panose="020B0004020202020204" pitchFamily="34" charset="0"/>
                <a:cs typeface="Arial" panose="020B0604020202020204" pitchFamily="34" charset="0"/>
              </a:rPr>
              <a:t>Diabetes prediction using Multilayer Perceptron</a:t>
            </a:r>
            <a:r>
              <a:rPr lang="en-US" sz="1400" dirty="0">
                <a:effectLst/>
                <a:latin typeface="Aptos" panose="020B0004020202020204" pitchFamily="34" charset="0"/>
                <a:ea typeface="Aptos" panose="020B0004020202020204" pitchFamily="34" charset="0"/>
                <a:cs typeface="Arial" panose="020B0604020202020204" pitchFamily="34" charset="0"/>
              </a:rPr>
              <a:t> NAZARBAYEV UNIVERSITY]. </a:t>
            </a:r>
            <a:r>
              <a:rPr lang="en-US" sz="1400" u="sng"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11"/>
              </a:rPr>
              <a:t>https://nur.nu.edu.kz/server/api/core/bitstreams/88aee630-02ae-40d9-a299-f58efcfc097e/content</a:t>
            </a:r>
            <a:endParaRPr lang="en-SG" sz="1400" dirty="0">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pPr>
            <a:endParaRPr lang="en-SG" sz="1600" dirty="0">
              <a:effectLst/>
              <a:latin typeface="Aptos" panose="020B0004020202020204" pitchFamily="34" charset="0"/>
              <a:ea typeface="Aptos" panose="020B0004020202020204" pitchFamily="34" charset="0"/>
              <a:cs typeface="Arial" panose="020B0604020202020204" pitchFamily="34" charset="0"/>
            </a:endParaRPr>
          </a:p>
          <a:p>
            <a:pPr marL="457200" indent="-457200">
              <a:spcAft>
                <a:spcPts val="800"/>
              </a:spcAft>
            </a:pPr>
            <a:endParaRPr lang="en-SG" sz="1400" dirty="0">
              <a:effectLst/>
              <a:latin typeface="Aptos" panose="020B0004020202020204" pitchFamily="34" charset="0"/>
              <a:ea typeface="Aptos" panose="020B0004020202020204" pitchFamily="34" charset="0"/>
              <a:cs typeface="Arial" panose="020B0604020202020204" pitchFamily="34" charset="0"/>
            </a:endParaRPr>
          </a:p>
          <a:p>
            <a:endParaRPr lang="en-SG" dirty="0"/>
          </a:p>
        </p:txBody>
      </p:sp>
    </p:spTree>
    <p:extLst>
      <p:ext uri="{BB962C8B-B14F-4D97-AF65-F5344CB8AC3E}">
        <p14:creationId xmlns:p14="http://schemas.microsoft.com/office/powerpoint/2010/main" val="1650689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5" name="Google Shape;275;p32"/>
          <p:cNvSpPr txBox="1">
            <a:spLocks noGrp="1"/>
          </p:cNvSpPr>
          <p:nvPr>
            <p:ph type="subTitle" idx="2"/>
          </p:nvPr>
        </p:nvSpPr>
        <p:spPr>
          <a:xfrm>
            <a:off x="472528" y="1597939"/>
            <a:ext cx="10139657" cy="3066210"/>
          </a:xfrm>
          <a:prstGeom prst="rect">
            <a:avLst/>
          </a:prstGeom>
        </p:spPr>
        <p:txBody>
          <a:bodyPr spcFirstLastPara="1" wrap="square" lIns="121900" tIns="121900" rIns="121900" bIns="121900" anchor="t" anchorCtr="0">
            <a:noAutofit/>
          </a:bodyPr>
          <a:lstStyle/>
          <a:p>
            <a:pPr marL="228594" indent="-228594">
              <a:buFont typeface="Wingdings" panose="05000000000000000000" pitchFamily="2" charset="2"/>
              <a:buChar char="v"/>
            </a:pPr>
            <a:r>
              <a:rPr lang="en-US" sz="2000" dirty="0" err="1"/>
              <a:t>DiaSense</a:t>
            </a:r>
            <a:r>
              <a:rPr lang="en-US" sz="2000" dirty="0"/>
              <a:t> is an AI-powered system designed to transform diabetes risk assessment.</a:t>
            </a:r>
          </a:p>
          <a:p>
            <a:pPr marL="0" indent="0"/>
            <a:endParaRPr lang="en-US" sz="2000" dirty="0"/>
          </a:p>
          <a:p>
            <a:pPr marL="228594" indent="-228594">
              <a:buFont typeface="Wingdings" panose="05000000000000000000" pitchFamily="2" charset="2"/>
              <a:buChar char="v"/>
            </a:pPr>
            <a:r>
              <a:rPr lang="en-US" sz="2000" dirty="0"/>
              <a:t>Focuses on high-risk populations, such as the Pima Indian community.</a:t>
            </a:r>
          </a:p>
          <a:p>
            <a:pPr marL="0" indent="0"/>
            <a:endParaRPr lang="en-US" sz="2000" dirty="0"/>
          </a:p>
          <a:p>
            <a:pPr marL="228594" indent="-228594">
              <a:buFont typeface="Wingdings" panose="05000000000000000000" pitchFamily="2" charset="2"/>
              <a:buChar char="v"/>
            </a:pPr>
            <a:r>
              <a:rPr lang="en-US" sz="2000" dirty="0"/>
              <a:t>Provides real-time, personalized risk evaluations tailored to each individual.</a:t>
            </a:r>
            <a:endParaRPr lang="en-SG" sz="2000" dirty="0"/>
          </a:p>
        </p:txBody>
      </p:sp>
      <p:sp>
        <p:nvSpPr>
          <p:cNvPr id="276" name="Google Shape;276;p32"/>
          <p:cNvSpPr txBox="1">
            <a:spLocks noGrp="1"/>
          </p:cNvSpPr>
          <p:nvPr>
            <p:ph type="subTitle" idx="3"/>
          </p:nvPr>
        </p:nvSpPr>
        <p:spPr>
          <a:xfrm>
            <a:off x="734797" y="590800"/>
            <a:ext cx="4236400" cy="609600"/>
          </a:xfrm>
          <a:prstGeom prst="rect">
            <a:avLst/>
          </a:prstGeom>
        </p:spPr>
        <p:txBody>
          <a:bodyPr spcFirstLastPara="1" wrap="square" lIns="121900" tIns="121900" rIns="121900" bIns="121900" anchor="b" anchorCtr="0">
            <a:noAutofit/>
          </a:bodyPr>
          <a:lstStyle/>
          <a:p>
            <a:pPr marL="0" indent="0"/>
            <a:r>
              <a:rPr lang="en" dirty="0"/>
              <a:t>About DiaSense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18730273-7821-C778-B997-52A6F8750E70}"/>
            </a:ext>
          </a:extLst>
        </p:cNvPr>
        <p:cNvGrpSpPr/>
        <p:nvPr/>
      </p:nvGrpSpPr>
      <p:grpSpPr>
        <a:xfrm>
          <a:off x="0" y="0"/>
          <a:ext cx="0" cy="0"/>
          <a:chOff x="0" y="0"/>
          <a:chExt cx="0" cy="0"/>
        </a:xfrm>
      </p:grpSpPr>
      <p:sp>
        <p:nvSpPr>
          <p:cNvPr id="266" name="Google Shape;266;p31">
            <a:extLst>
              <a:ext uri="{FF2B5EF4-FFF2-40B4-BE49-F238E27FC236}">
                <a16:creationId xmlns:a16="http://schemas.microsoft.com/office/drawing/2014/main" id="{B7DD3F32-1584-3C29-1A5E-8744F77D60A9}"/>
              </a:ext>
            </a:extLst>
          </p:cNvPr>
          <p:cNvSpPr txBox="1">
            <a:spLocks noGrp="1"/>
          </p:cNvSpPr>
          <p:nvPr>
            <p:ph type="title"/>
          </p:nvPr>
        </p:nvSpPr>
        <p:spPr>
          <a:xfrm>
            <a:off x="4834967" y="3429000"/>
            <a:ext cx="6406000" cy="1122400"/>
          </a:xfrm>
          <a:prstGeom prst="rect">
            <a:avLst/>
          </a:prstGeom>
        </p:spPr>
        <p:txBody>
          <a:bodyPr spcFirstLastPara="1" wrap="square" lIns="121900" tIns="121900" rIns="121900" bIns="121900" anchor="t" anchorCtr="0">
            <a:noAutofit/>
          </a:bodyPr>
          <a:lstStyle/>
          <a:p>
            <a:r>
              <a:rPr lang="en-US" sz="3733" b="1" dirty="0">
                <a:latin typeface="Aptos Display" panose="020B0004020202020204" pitchFamily="34" charset="0"/>
                <a:ea typeface="PMingLiU" panose="02020500000000000000" pitchFamily="18" charset="-120"/>
                <a:cs typeface="Times New Roman" panose="02020603050405020304" pitchFamily="18" charset="0"/>
              </a:rPr>
              <a:t>Significance of the problem</a:t>
            </a:r>
            <a:endParaRPr sz="8800" b="1" dirty="0"/>
          </a:p>
        </p:txBody>
      </p:sp>
      <p:sp>
        <p:nvSpPr>
          <p:cNvPr id="267" name="Google Shape;267;p31">
            <a:extLst>
              <a:ext uri="{FF2B5EF4-FFF2-40B4-BE49-F238E27FC236}">
                <a16:creationId xmlns:a16="http://schemas.microsoft.com/office/drawing/2014/main" id="{8A7BE227-7A4D-B542-8AB4-39930FBD1038}"/>
              </a:ext>
            </a:extLst>
          </p:cNvPr>
          <p:cNvSpPr txBox="1">
            <a:spLocks noGrp="1"/>
          </p:cNvSpPr>
          <p:nvPr>
            <p:ph type="title" idx="3"/>
          </p:nvPr>
        </p:nvSpPr>
        <p:spPr>
          <a:xfrm>
            <a:off x="4834967" y="2306600"/>
            <a:ext cx="1647600" cy="1122400"/>
          </a:xfrm>
          <a:prstGeom prst="rect">
            <a:avLst/>
          </a:prstGeom>
        </p:spPr>
        <p:txBody>
          <a:bodyPr spcFirstLastPara="1" wrap="square" lIns="121900" tIns="121900" rIns="121900" bIns="121900" anchor="ctr" anchorCtr="0">
            <a:noAutofit/>
          </a:bodyPr>
          <a:lstStyle/>
          <a:p>
            <a:r>
              <a:rPr lang="en" dirty="0"/>
              <a:t>02</a:t>
            </a:r>
            <a:endParaRPr dirty="0"/>
          </a:p>
        </p:txBody>
      </p:sp>
      <p:pic>
        <p:nvPicPr>
          <p:cNvPr id="3" name="Picture 2" descr="Several people in a lab&#10;&#10;AI-generated content may be incorrect.">
            <a:extLst>
              <a:ext uri="{FF2B5EF4-FFF2-40B4-BE49-F238E27FC236}">
                <a16:creationId xmlns:a16="http://schemas.microsoft.com/office/drawing/2014/main" id="{BCC2B454-3EA8-8F83-7E21-E804E04AA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85" y="2204672"/>
            <a:ext cx="4217129" cy="2448656"/>
          </a:xfrm>
          <a:prstGeom prst="rect">
            <a:avLst/>
          </a:prstGeom>
        </p:spPr>
      </p:pic>
    </p:spTree>
    <p:extLst>
      <p:ext uri="{BB962C8B-B14F-4D97-AF65-F5344CB8AC3E}">
        <p14:creationId xmlns:p14="http://schemas.microsoft.com/office/powerpoint/2010/main" val="3163400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8BE5-E85B-AF15-7B06-F5FE94F05A87}"/>
              </a:ext>
            </a:extLst>
          </p:cNvPr>
          <p:cNvSpPr>
            <a:spLocks noGrp="1"/>
          </p:cNvSpPr>
          <p:nvPr>
            <p:ph type="title"/>
          </p:nvPr>
        </p:nvSpPr>
        <p:spPr>
          <a:xfrm>
            <a:off x="795049" y="202965"/>
            <a:ext cx="10272000" cy="763600"/>
          </a:xfrm>
        </p:spPr>
        <p:txBody>
          <a:bodyPr/>
          <a:lstStyle/>
          <a:p>
            <a:r>
              <a:rPr lang="en-US" dirty="0"/>
              <a:t>Problem Domain</a:t>
            </a:r>
            <a:endParaRPr lang="en-SG" dirty="0"/>
          </a:p>
        </p:txBody>
      </p:sp>
      <p:graphicFrame>
        <p:nvGraphicFramePr>
          <p:cNvPr id="3" name="Diagram 2">
            <a:extLst>
              <a:ext uri="{FF2B5EF4-FFF2-40B4-BE49-F238E27FC236}">
                <a16:creationId xmlns:a16="http://schemas.microsoft.com/office/drawing/2014/main" id="{54AD6465-1F8E-93C8-5C90-32E61CEB9A58}"/>
              </a:ext>
            </a:extLst>
          </p:cNvPr>
          <p:cNvGraphicFramePr/>
          <p:nvPr>
            <p:extLst>
              <p:ext uri="{D42A27DB-BD31-4B8C-83A1-F6EECF244321}">
                <p14:modId xmlns:p14="http://schemas.microsoft.com/office/powerpoint/2010/main" val="2349693689"/>
              </p:ext>
            </p:extLst>
          </p:nvPr>
        </p:nvGraphicFramePr>
        <p:xfrm>
          <a:off x="1494465" y="783461"/>
          <a:ext cx="983275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Subtitle 7">
            <a:extLst>
              <a:ext uri="{FF2B5EF4-FFF2-40B4-BE49-F238E27FC236}">
                <a16:creationId xmlns:a16="http://schemas.microsoft.com/office/drawing/2014/main" id="{5E9B0581-FF80-4356-D361-93ACABB9498C}"/>
              </a:ext>
            </a:extLst>
          </p:cNvPr>
          <p:cNvSpPr txBox="1">
            <a:spLocks/>
          </p:cNvSpPr>
          <p:nvPr/>
        </p:nvSpPr>
        <p:spPr>
          <a:xfrm>
            <a:off x="4866236" y="1846667"/>
            <a:ext cx="3285392" cy="4547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aven Pro SemiBold"/>
              <a:buNone/>
              <a:defRPr sz="2667" b="0" i="0" u="none" strike="noStrike" cap="none">
                <a:solidFill>
                  <a:schemeClr val="dk1"/>
                </a:solidFill>
                <a:latin typeface="Maven Pro SemiBold"/>
                <a:ea typeface="Maven Pro SemiBold"/>
                <a:cs typeface="Maven Pro SemiBold"/>
                <a:sym typeface="Maven Pro SemiBold"/>
              </a:defRPr>
            </a:lvl1pPr>
            <a:lvl2pPr marL="914400" marR="0" lvl="1"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2pPr>
            <a:lvl3pPr marL="1371600" marR="0" lvl="2"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3pPr>
            <a:lvl4pPr marL="1828800" marR="0" lvl="3"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4pPr>
            <a:lvl5pPr marL="2286000" marR="0" lvl="4"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5pPr>
            <a:lvl6pPr marL="2743200" marR="0" lvl="5"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6pPr>
            <a:lvl7pPr marL="3200400" marR="0" lvl="6"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7pPr>
            <a:lvl8pPr marL="3657600" marR="0" lvl="7"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8pPr>
            <a:lvl9pPr marL="4114800" marR="0" lvl="8"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9pPr>
          </a:lstStyle>
          <a:p>
            <a:r>
              <a:rPr lang="en-US" sz="1600" b="1" kern="0" dirty="0">
                <a:latin typeface="+mj-lt"/>
              </a:rPr>
              <a:t>GDM as an Emerging Public Health Concern</a:t>
            </a:r>
            <a:endParaRPr lang="en-SG" sz="1600" kern="0" dirty="0">
              <a:latin typeface="+mj-lt"/>
            </a:endParaRPr>
          </a:p>
        </p:txBody>
      </p:sp>
      <p:sp>
        <p:nvSpPr>
          <p:cNvPr id="13" name="Subtitle 7">
            <a:extLst>
              <a:ext uri="{FF2B5EF4-FFF2-40B4-BE49-F238E27FC236}">
                <a16:creationId xmlns:a16="http://schemas.microsoft.com/office/drawing/2014/main" id="{DC3F8A9D-352C-0512-A2CD-EFD0A08C8255}"/>
              </a:ext>
            </a:extLst>
          </p:cNvPr>
          <p:cNvSpPr txBox="1">
            <a:spLocks/>
          </p:cNvSpPr>
          <p:nvPr/>
        </p:nvSpPr>
        <p:spPr>
          <a:xfrm>
            <a:off x="8373171" y="1839762"/>
            <a:ext cx="2732505" cy="4230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aven Pro SemiBold"/>
              <a:buNone/>
              <a:defRPr sz="2000" b="0" i="0" u="none" strike="noStrike" cap="none">
                <a:solidFill>
                  <a:schemeClr val="dk1"/>
                </a:solidFill>
                <a:latin typeface="Maven Pro SemiBold"/>
                <a:ea typeface="Maven Pro SemiBold"/>
                <a:cs typeface="Maven Pro SemiBold"/>
                <a:sym typeface="Maven Pro SemiBold"/>
              </a:defRPr>
            </a:lvl1pPr>
            <a:lvl2pPr marL="914400" marR="0" lvl="1" indent="-304800" algn="ctr" rtl="0">
              <a:lnSpc>
                <a:spcPct val="100000"/>
              </a:lnSpc>
              <a:spcBef>
                <a:spcPts val="0"/>
              </a:spcBef>
              <a:spcAft>
                <a:spcPts val="0"/>
              </a:spcAft>
              <a:buClr>
                <a:schemeClr val="dk1"/>
              </a:buClr>
              <a:buSzPts val="2400"/>
              <a:buFont typeface="Maven Pro SemiBold"/>
              <a:buNone/>
              <a:defRPr sz="2400" b="0" i="0" u="none" strike="noStrike" cap="none">
                <a:solidFill>
                  <a:schemeClr val="dk1"/>
                </a:solidFill>
                <a:latin typeface="Maven Pro SemiBold"/>
                <a:ea typeface="Maven Pro SemiBold"/>
                <a:cs typeface="Maven Pro SemiBold"/>
                <a:sym typeface="Maven Pro SemiBold"/>
              </a:defRPr>
            </a:lvl2pPr>
            <a:lvl3pPr marL="1371600" marR="0" lvl="2" indent="-304800" algn="ctr" rtl="0">
              <a:lnSpc>
                <a:spcPct val="100000"/>
              </a:lnSpc>
              <a:spcBef>
                <a:spcPts val="0"/>
              </a:spcBef>
              <a:spcAft>
                <a:spcPts val="0"/>
              </a:spcAft>
              <a:buClr>
                <a:schemeClr val="dk1"/>
              </a:buClr>
              <a:buSzPts val="2400"/>
              <a:buFont typeface="Maven Pro SemiBold"/>
              <a:buNone/>
              <a:defRPr sz="2400" b="0" i="0" u="none" strike="noStrike" cap="none">
                <a:solidFill>
                  <a:schemeClr val="dk1"/>
                </a:solidFill>
                <a:latin typeface="Maven Pro SemiBold"/>
                <a:ea typeface="Maven Pro SemiBold"/>
                <a:cs typeface="Maven Pro SemiBold"/>
                <a:sym typeface="Maven Pro SemiBold"/>
              </a:defRPr>
            </a:lvl3pPr>
            <a:lvl4pPr marL="1828800" marR="0" lvl="3" indent="-304800" algn="ctr" rtl="0">
              <a:lnSpc>
                <a:spcPct val="100000"/>
              </a:lnSpc>
              <a:spcBef>
                <a:spcPts val="0"/>
              </a:spcBef>
              <a:spcAft>
                <a:spcPts val="0"/>
              </a:spcAft>
              <a:buClr>
                <a:schemeClr val="dk1"/>
              </a:buClr>
              <a:buSzPts val="2400"/>
              <a:buFont typeface="Maven Pro SemiBold"/>
              <a:buNone/>
              <a:defRPr sz="2400" b="0" i="0" u="none" strike="noStrike" cap="none">
                <a:solidFill>
                  <a:schemeClr val="dk1"/>
                </a:solidFill>
                <a:latin typeface="Maven Pro SemiBold"/>
                <a:ea typeface="Maven Pro SemiBold"/>
                <a:cs typeface="Maven Pro SemiBold"/>
                <a:sym typeface="Maven Pro SemiBold"/>
              </a:defRPr>
            </a:lvl4pPr>
            <a:lvl5pPr marL="2286000" marR="0" lvl="4" indent="-304800" algn="ctr" rtl="0">
              <a:lnSpc>
                <a:spcPct val="100000"/>
              </a:lnSpc>
              <a:spcBef>
                <a:spcPts val="0"/>
              </a:spcBef>
              <a:spcAft>
                <a:spcPts val="0"/>
              </a:spcAft>
              <a:buClr>
                <a:schemeClr val="dk1"/>
              </a:buClr>
              <a:buSzPts val="2400"/>
              <a:buFont typeface="Maven Pro SemiBold"/>
              <a:buNone/>
              <a:defRPr sz="2400" b="0" i="0" u="none" strike="noStrike" cap="none">
                <a:solidFill>
                  <a:schemeClr val="dk1"/>
                </a:solidFill>
                <a:latin typeface="Maven Pro SemiBold"/>
                <a:ea typeface="Maven Pro SemiBold"/>
                <a:cs typeface="Maven Pro SemiBold"/>
                <a:sym typeface="Maven Pro SemiBold"/>
              </a:defRPr>
            </a:lvl5pPr>
            <a:lvl6pPr marL="2743200" marR="0" lvl="5" indent="-304800" algn="ctr" rtl="0">
              <a:lnSpc>
                <a:spcPct val="100000"/>
              </a:lnSpc>
              <a:spcBef>
                <a:spcPts val="0"/>
              </a:spcBef>
              <a:spcAft>
                <a:spcPts val="0"/>
              </a:spcAft>
              <a:buClr>
                <a:schemeClr val="dk1"/>
              </a:buClr>
              <a:buSzPts val="2400"/>
              <a:buFont typeface="Maven Pro SemiBold"/>
              <a:buNone/>
              <a:defRPr sz="2400" b="0" i="0" u="none" strike="noStrike" cap="none">
                <a:solidFill>
                  <a:schemeClr val="dk1"/>
                </a:solidFill>
                <a:latin typeface="Maven Pro SemiBold"/>
                <a:ea typeface="Maven Pro SemiBold"/>
                <a:cs typeface="Maven Pro SemiBold"/>
                <a:sym typeface="Maven Pro SemiBold"/>
              </a:defRPr>
            </a:lvl6pPr>
            <a:lvl7pPr marL="3200400" marR="0" lvl="6" indent="-304800" algn="ctr" rtl="0">
              <a:lnSpc>
                <a:spcPct val="100000"/>
              </a:lnSpc>
              <a:spcBef>
                <a:spcPts val="0"/>
              </a:spcBef>
              <a:spcAft>
                <a:spcPts val="0"/>
              </a:spcAft>
              <a:buClr>
                <a:schemeClr val="dk1"/>
              </a:buClr>
              <a:buSzPts val="2400"/>
              <a:buFont typeface="Maven Pro SemiBold"/>
              <a:buNone/>
              <a:defRPr sz="2400" b="0" i="0" u="none" strike="noStrike" cap="none">
                <a:solidFill>
                  <a:schemeClr val="dk1"/>
                </a:solidFill>
                <a:latin typeface="Maven Pro SemiBold"/>
                <a:ea typeface="Maven Pro SemiBold"/>
                <a:cs typeface="Maven Pro SemiBold"/>
                <a:sym typeface="Maven Pro SemiBold"/>
              </a:defRPr>
            </a:lvl7pPr>
            <a:lvl8pPr marL="3657600" marR="0" lvl="7" indent="-304800" algn="ctr" rtl="0">
              <a:lnSpc>
                <a:spcPct val="100000"/>
              </a:lnSpc>
              <a:spcBef>
                <a:spcPts val="0"/>
              </a:spcBef>
              <a:spcAft>
                <a:spcPts val="0"/>
              </a:spcAft>
              <a:buClr>
                <a:schemeClr val="dk1"/>
              </a:buClr>
              <a:buSzPts val="2400"/>
              <a:buFont typeface="Maven Pro SemiBold"/>
              <a:buNone/>
              <a:defRPr sz="2400" b="0" i="0" u="none" strike="noStrike" cap="none">
                <a:solidFill>
                  <a:schemeClr val="dk1"/>
                </a:solidFill>
                <a:latin typeface="Maven Pro SemiBold"/>
                <a:ea typeface="Maven Pro SemiBold"/>
                <a:cs typeface="Maven Pro SemiBold"/>
                <a:sym typeface="Maven Pro SemiBold"/>
              </a:defRPr>
            </a:lvl8pPr>
            <a:lvl9pPr marL="4114800" marR="0" lvl="8" indent="-304800" algn="ctr" rtl="0">
              <a:lnSpc>
                <a:spcPct val="100000"/>
              </a:lnSpc>
              <a:spcBef>
                <a:spcPts val="0"/>
              </a:spcBef>
              <a:spcAft>
                <a:spcPts val="0"/>
              </a:spcAft>
              <a:buClr>
                <a:schemeClr val="dk1"/>
              </a:buClr>
              <a:buSzPts val="2400"/>
              <a:buFont typeface="Maven Pro SemiBold"/>
              <a:buNone/>
              <a:defRPr sz="2400" b="0" i="0" u="none" strike="noStrike" cap="none">
                <a:solidFill>
                  <a:schemeClr val="dk1"/>
                </a:solidFill>
                <a:latin typeface="Maven Pro SemiBold"/>
                <a:ea typeface="Maven Pro SemiBold"/>
                <a:cs typeface="Maven Pro SemiBold"/>
                <a:sym typeface="Maven Pro SemiBold"/>
              </a:defRPr>
            </a:lvl9pPr>
          </a:lstStyle>
          <a:p>
            <a:r>
              <a:rPr lang="en-US" sz="1600" b="1" dirty="0">
                <a:latin typeface="+mj-lt"/>
              </a:rPr>
              <a:t>Modest Increase in BMI Over Time</a:t>
            </a:r>
            <a:endParaRPr lang="en-SG" sz="1800" dirty="0">
              <a:latin typeface="+mj-lt"/>
            </a:endParaRPr>
          </a:p>
        </p:txBody>
      </p:sp>
      <p:sp>
        <p:nvSpPr>
          <p:cNvPr id="15" name="TextBox 14">
            <a:extLst>
              <a:ext uri="{FF2B5EF4-FFF2-40B4-BE49-F238E27FC236}">
                <a16:creationId xmlns:a16="http://schemas.microsoft.com/office/drawing/2014/main" id="{4A3E8999-620D-D7C0-8CB2-C3A2EC48B878}"/>
              </a:ext>
            </a:extLst>
          </p:cNvPr>
          <p:cNvSpPr txBox="1"/>
          <p:nvPr/>
        </p:nvSpPr>
        <p:spPr>
          <a:xfrm>
            <a:off x="1786270" y="2700916"/>
            <a:ext cx="2523460" cy="1169551"/>
          </a:xfrm>
          <a:prstGeom prst="rect">
            <a:avLst/>
          </a:prstGeom>
          <a:noFill/>
        </p:spPr>
        <p:txBody>
          <a:bodyPr wrap="square" rtlCol="0">
            <a:spAutoFit/>
          </a:bodyPr>
          <a:lstStyle/>
          <a:p>
            <a:r>
              <a:rPr lang="en-US" sz="1400" dirty="0"/>
              <a:t>Existing studies often fail to address the specific risks faced by women, especially those with </a:t>
            </a:r>
            <a:r>
              <a:rPr lang="en-US" sz="1400" dirty="0">
                <a:solidFill>
                  <a:srgbClr val="FF0000"/>
                </a:solidFill>
              </a:rPr>
              <a:t>maternal</a:t>
            </a:r>
            <a:r>
              <a:rPr lang="en-US" sz="1400" dirty="0"/>
              <a:t> health concerns.</a:t>
            </a:r>
            <a:endParaRPr lang="en-SG" sz="1400" dirty="0"/>
          </a:p>
        </p:txBody>
      </p:sp>
      <p:sp>
        <p:nvSpPr>
          <p:cNvPr id="16" name="TextBox 15">
            <a:extLst>
              <a:ext uri="{FF2B5EF4-FFF2-40B4-BE49-F238E27FC236}">
                <a16:creationId xmlns:a16="http://schemas.microsoft.com/office/drawing/2014/main" id="{A0CC2CD0-09FD-0A41-6BC5-737A09025EA2}"/>
              </a:ext>
            </a:extLst>
          </p:cNvPr>
          <p:cNvSpPr txBox="1"/>
          <p:nvPr/>
        </p:nvSpPr>
        <p:spPr>
          <a:xfrm>
            <a:off x="5320046" y="2668200"/>
            <a:ext cx="2232837" cy="1600438"/>
          </a:xfrm>
          <a:prstGeom prst="rect">
            <a:avLst/>
          </a:prstGeom>
          <a:noFill/>
        </p:spPr>
        <p:txBody>
          <a:bodyPr wrap="square" rtlCol="0">
            <a:spAutoFit/>
          </a:bodyPr>
          <a:lstStyle/>
          <a:p>
            <a:r>
              <a:rPr lang="en-US" sz="1400" dirty="0"/>
              <a:t>Research suggests that the prevalence of GDM in Pima women reflects similar trends in other ethnic groups across the U.S., indicating a broader public health issue.</a:t>
            </a:r>
            <a:endParaRPr lang="en-SG" sz="1400" dirty="0"/>
          </a:p>
        </p:txBody>
      </p:sp>
      <p:sp>
        <p:nvSpPr>
          <p:cNvPr id="17" name="TextBox 16">
            <a:extLst>
              <a:ext uri="{FF2B5EF4-FFF2-40B4-BE49-F238E27FC236}">
                <a16:creationId xmlns:a16="http://schemas.microsoft.com/office/drawing/2014/main" id="{911EBB8E-5892-01C9-8CDA-5B31EBEECDCD}"/>
              </a:ext>
            </a:extLst>
          </p:cNvPr>
          <p:cNvSpPr txBox="1"/>
          <p:nvPr/>
        </p:nvSpPr>
        <p:spPr>
          <a:xfrm>
            <a:off x="8505783" y="2668200"/>
            <a:ext cx="2569536" cy="1384995"/>
          </a:xfrm>
          <a:prstGeom prst="rect">
            <a:avLst/>
          </a:prstGeom>
          <a:noFill/>
        </p:spPr>
        <p:txBody>
          <a:bodyPr wrap="square" rtlCol="0">
            <a:spAutoFit/>
          </a:bodyPr>
          <a:lstStyle/>
          <a:p>
            <a:r>
              <a:rPr lang="en-US" sz="1400" dirty="0"/>
              <a:t>Over the past 25 years, there have been modest increases in BMI across different age and sex groups, further elevating the risk of diabetes (Bashir I. A, 2019).</a:t>
            </a:r>
            <a:endParaRPr lang="en-SG" sz="1400" dirty="0"/>
          </a:p>
        </p:txBody>
      </p:sp>
      <p:sp>
        <p:nvSpPr>
          <p:cNvPr id="18" name="Subtitle 7">
            <a:extLst>
              <a:ext uri="{FF2B5EF4-FFF2-40B4-BE49-F238E27FC236}">
                <a16:creationId xmlns:a16="http://schemas.microsoft.com/office/drawing/2014/main" id="{9204267E-6BCA-0D30-3292-7B2BF4EA3DCE}"/>
              </a:ext>
            </a:extLst>
          </p:cNvPr>
          <p:cNvSpPr txBox="1">
            <a:spLocks/>
          </p:cNvSpPr>
          <p:nvPr/>
        </p:nvSpPr>
        <p:spPr>
          <a:xfrm>
            <a:off x="1716706" y="1808010"/>
            <a:ext cx="2593025" cy="4547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aven Pro SemiBold"/>
              <a:buNone/>
              <a:defRPr sz="2667" b="0" i="0" u="none" strike="noStrike" cap="none">
                <a:solidFill>
                  <a:schemeClr val="dk1"/>
                </a:solidFill>
                <a:latin typeface="Maven Pro SemiBold"/>
                <a:ea typeface="Maven Pro SemiBold"/>
                <a:cs typeface="Maven Pro SemiBold"/>
                <a:sym typeface="Maven Pro SemiBold"/>
              </a:defRPr>
            </a:lvl1pPr>
            <a:lvl2pPr marL="914400" marR="0" lvl="1"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2pPr>
            <a:lvl3pPr marL="1371600" marR="0" lvl="2"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3pPr>
            <a:lvl4pPr marL="1828800" marR="0" lvl="3"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4pPr>
            <a:lvl5pPr marL="2286000" marR="0" lvl="4"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5pPr>
            <a:lvl6pPr marL="2743200" marR="0" lvl="5"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6pPr>
            <a:lvl7pPr marL="3200400" marR="0" lvl="6"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7pPr>
            <a:lvl8pPr marL="3657600" marR="0" lvl="7"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8pPr>
            <a:lvl9pPr marL="4114800" marR="0" lvl="8" indent="-304800" algn="ctr" rtl="0">
              <a:lnSpc>
                <a:spcPct val="100000"/>
              </a:lnSpc>
              <a:spcBef>
                <a:spcPts val="0"/>
              </a:spcBef>
              <a:spcAft>
                <a:spcPts val="0"/>
              </a:spcAft>
              <a:buClr>
                <a:schemeClr val="dk1"/>
              </a:buClr>
              <a:buSzPts val="2400"/>
              <a:buFont typeface="Maven Pro SemiBold"/>
              <a:buNone/>
              <a:defRPr sz="3200" b="0" i="0" u="none" strike="noStrike" cap="none">
                <a:solidFill>
                  <a:schemeClr val="dk1"/>
                </a:solidFill>
                <a:latin typeface="Maven Pro SemiBold"/>
                <a:ea typeface="Maven Pro SemiBold"/>
                <a:cs typeface="Maven Pro SemiBold"/>
                <a:sym typeface="Maven Pro SemiBold"/>
              </a:defRPr>
            </a:lvl9pPr>
          </a:lstStyle>
          <a:p>
            <a:pPr algn="ctr"/>
            <a:r>
              <a:rPr lang="en-US" sz="1600" b="1" dirty="0">
                <a:latin typeface="+mj-lt"/>
              </a:rPr>
              <a:t>Overlooked Health</a:t>
            </a:r>
          </a:p>
          <a:p>
            <a:pPr algn="ctr"/>
            <a:r>
              <a:rPr lang="en-US" sz="1600" b="1" dirty="0">
                <a:latin typeface="+mj-lt"/>
              </a:rPr>
              <a:t>Risks for Women</a:t>
            </a:r>
            <a:endParaRPr lang="en-SG" sz="2400" b="1" kern="0" dirty="0">
              <a:latin typeface="+mj-lt"/>
            </a:endParaRPr>
          </a:p>
        </p:txBody>
      </p:sp>
    </p:spTree>
    <p:extLst>
      <p:ext uri="{BB962C8B-B14F-4D97-AF65-F5344CB8AC3E}">
        <p14:creationId xmlns:p14="http://schemas.microsoft.com/office/powerpoint/2010/main" val="3696366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A94084-C283-CC4E-50CD-1BF4C5B973D1}"/>
              </a:ext>
            </a:extLst>
          </p:cNvPr>
          <p:cNvSpPr>
            <a:spLocks noGrp="1"/>
          </p:cNvSpPr>
          <p:nvPr>
            <p:ph type="title"/>
          </p:nvPr>
        </p:nvSpPr>
        <p:spPr>
          <a:xfrm>
            <a:off x="-53638" y="0"/>
            <a:ext cx="10272000" cy="584927"/>
          </a:xfrm>
        </p:spPr>
        <p:txBody>
          <a:bodyPr/>
          <a:lstStyle/>
          <a:p>
            <a:r>
              <a:rPr lang="en-US" dirty="0"/>
              <a:t>Experimental Pipeline</a:t>
            </a:r>
            <a:endParaRPr lang="en-SG" dirty="0"/>
          </a:p>
        </p:txBody>
      </p:sp>
      <p:graphicFrame>
        <p:nvGraphicFramePr>
          <p:cNvPr id="20" name="Diagram 19">
            <a:extLst>
              <a:ext uri="{FF2B5EF4-FFF2-40B4-BE49-F238E27FC236}">
                <a16:creationId xmlns:a16="http://schemas.microsoft.com/office/drawing/2014/main" id="{AA7F21CF-F1AE-8FC3-D5FC-463773FB1BFF}"/>
              </a:ext>
            </a:extLst>
          </p:cNvPr>
          <p:cNvGraphicFramePr/>
          <p:nvPr>
            <p:extLst>
              <p:ext uri="{D42A27DB-BD31-4B8C-83A1-F6EECF244321}">
                <p14:modId xmlns:p14="http://schemas.microsoft.com/office/powerpoint/2010/main" val="3044776562"/>
              </p:ext>
            </p:extLst>
          </p:nvPr>
        </p:nvGraphicFramePr>
        <p:xfrm>
          <a:off x="687573" y="730102"/>
          <a:ext cx="10533320" cy="5306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457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387E83ED-68EA-D9B5-4DF7-C9436F4CA726}"/>
            </a:ext>
          </a:extLst>
        </p:cNvPr>
        <p:cNvGrpSpPr/>
        <p:nvPr/>
      </p:nvGrpSpPr>
      <p:grpSpPr>
        <a:xfrm>
          <a:off x="0" y="0"/>
          <a:ext cx="0" cy="0"/>
          <a:chOff x="0" y="0"/>
          <a:chExt cx="0" cy="0"/>
        </a:xfrm>
      </p:grpSpPr>
      <p:sp>
        <p:nvSpPr>
          <p:cNvPr id="266" name="Google Shape;266;p31">
            <a:extLst>
              <a:ext uri="{FF2B5EF4-FFF2-40B4-BE49-F238E27FC236}">
                <a16:creationId xmlns:a16="http://schemas.microsoft.com/office/drawing/2014/main" id="{61379F11-E6F2-68E4-3CF7-C5FFB10D5CA2}"/>
              </a:ext>
            </a:extLst>
          </p:cNvPr>
          <p:cNvSpPr txBox="1">
            <a:spLocks noGrp="1"/>
          </p:cNvSpPr>
          <p:nvPr>
            <p:ph type="title"/>
          </p:nvPr>
        </p:nvSpPr>
        <p:spPr>
          <a:xfrm>
            <a:off x="4834967" y="3429000"/>
            <a:ext cx="6406000" cy="1122400"/>
          </a:xfrm>
          <a:prstGeom prst="rect">
            <a:avLst/>
          </a:prstGeom>
        </p:spPr>
        <p:txBody>
          <a:bodyPr spcFirstLastPara="1" wrap="square" lIns="121900" tIns="121900" rIns="121900" bIns="121900" anchor="t" anchorCtr="0">
            <a:noAutofit/>
          </a:bodyPr>
          <a:lstStyle/>
          <a:p>
            <a:r>
              <a:rPr lang="en-US" sz="3733" b="1" dirty="0">
                <a:latin typeface="Aptos Display" panose="020B0004020202020204" pitchFamily="34" charset="0"/>
                <a:ea typeface="PMingLiU" panose="02020500000000000000" pitchFamily="18" charset="-120"/>
                <a:cs typeface="Times New Roman" panose="02020603050405020304" pitchFamily="18" charset="0"/>
              </a:rPr>
              <a:t>AI Techniques Exploration</a:t>
            </a:r>
            <a:endParaRPr sz="8800" b="1" dirty="0"/>
          </a:p>
        </p:txBody>
      </p:sp>
      <p:sp>
        <p:nvSpPr>
          <p:cNvPr id="267" name="Google Shape;267;p31">
            <a:extLst>
              <a:ext uri="{FF2B5EF4-FFF2-40B4-BE49-F238E27FC236}">
                <a16:creationId xmlns:a16="http://schemas.microsoft.com/office/drawing/2014/main" id="{0C58B5AC-25B5-9552-B6FF-DB0F6FCBBE87}"/>
              </a:ext>
            </a:extLst>
          </p:cNvPr>
          <p:cNvSpPr txBox="1">
            <a:spLocks noGrp="1"/>
          </p:cNvSpPr>
          <p:nvPr>
            <p:ph type="title" idx="3"/>
          </p:nvPr>
        </p:nvSpPr>
        <p:spPr>
          <a:xfrm>
            <a:off x="4834967" y="2306600"/>
            <a:ext cx="1647600" cy="1122400"/>
          </a:xfrm>
          <a:prstGeom prst="rect">
            <a:avLst/>
          </a:prstGeom>
        </p:spPr>
        <p:txBody>
          <a:bodyPr spcFirstLastPara="1" wrap="square" lIns="121900" tIns="121900" rIns="121900" bIns="121900" anchor="ctr" anchorCtr="0">
            <a:noAutofit/>
          </a:bodyPr>
          <a:lstStyle/>
          <a:p>
            <a:r>
              <a:rPr lang="en" dirty="0"/>
              <a:t>03</a:t>
            </a:r>
            <a:endParaRPr dirty="0"/>
          </a:p>
        </p:txBody>
      </p:sp>
      <p:pic>
        <p:nvPicPr>
          <p:cNvPr id="5" name="Picture 4" descr="A person holding a tablet&#10;&#10;AI-generated content may be incorrect.">
            <a:extLst>
              <a:ext uri="{FF2B5EF4-FFF2-40B4-BE49-F238E27FC236}">
                <a16:creationId xmlns:a16="http://schemas.microsoft.com/office/drawing/2014/main" id="{68A10C5E-1FF5-0ED2-9040-18101C1A9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43" y="1810270"/>
            <a:ext cx="4092196" cy="2934724"/>
          </a:xfrm>
          <a:prstGeom prst="rect">
            <a:avLst/>
          </a:prstGeom>
        </p:spPr>
      </p:pic>
    </p:spTree>
    <p:extLst>
      <p:ext uri="{BB962C8B-B14F-4D97-AF65-F5344CB8AC3E}">
        <p14:creationId xmlns:p14="http://schemas.microsoft.com/office/powerpoint/2010/main" val="329600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8EFC-976C-0253-9384-AED3DF9A07A2}"/>
              </a:ext>
            </a:extLst>
          </p:cNvPr>
          <p:cNvSpPr>
            <a:spLocks noGrp="1"/>
          </p:cNvSpPr>
          <p:nvPr>
            <p:ph type="title"/>
          </p:nvPr>
        </p:nvSpPr>
        <p:spPr>
          <a:xfrm>
            <a:off x="642911" y="155798"/>
            <a:ext cx="10272000" cy="763600"/>
          </a:xfrm>
        </p:spPr>
        <p:txBody>
          <a:bodyPr/>
          <a:lstStyle/>
          <a:p>
            <a:r>
              <a:rPr lang="en-US" dirty="0"/>
              <a:t>Three AI Techniques Explorations</a:t>
            </a:r>
            <a:endParaRPr lang="en-SG" dirty="0"/>
          </a:p>
        </p:txBody>
      </p:sp>
      <p:sp>
        <p:nvSpPr>
          <p:cNvPr id="11" name="TextBox 10">
            <a:extLst>
              <a:ext uri="{FF2B5EF4-FFF2-40B4-BE49-F238E27FC236}">
                <a16:creationId xmlns:a16="http://schemas.microsoft.com/office/drawing/2014/main" id="{1001125D-AEC7-8B54-2A80-247BABBDF119}"/>
              </a:ext>
            </a:extLst>
          </p:cNvPr>
          <p:cNvSpPr txBox="1"/>
          <p:nvPr/>
        </p:nvSpPr>
        <p:spPr>
          <a:xfrm>
            <a:off x="1908192" y="1060093"/>
            <a:ext cx="8137452" cy="2123658"/>
          </a:xfrm>
          <a:prstGeom prst="rect">
            <a:avLst/>
          </a:prstGeom>
          <a:noFill/>
        </p:spPr>
        <p:txBody>
          <a:bodyPr wrap="square" rtlCol="0">
            <a:spAutoFit/>
          </a:bodyPr>
          <a:lstStyle/>
          <a:p>
            <a:r>
              <a:rPr lang="en-US" b="1" dirty="0"/>
              <a:t>Neural Network</a:t>
            </a:r>
          </a:p>
          <a:p>
            <a:endParaRPr lang="en-US" b="1" dirty="0"/>
          </a:p>
          <a:p>
            <a:r>
              <a:rPr lang="en-US" b="1" dirty="0"/>
              <a:t>1. MLP</a:t>
            </a:r>
          </a:p>
          <a:p>
            <a:endParaRPr lang="en-US" dirty="0"/>
          </a:p>
          <a:p>
            <a:r>
              <a:rPr lang="en-US" sz="1400" dirty="0"/>
              <a:t>Multilayer Perceptron (MLP) is a popular machine learning algorithm, especially in artificial neural networks, known for its ability to identify complex patterns in data. It is particularly effective in handling non-linear relationships between input features and output predictions.</a:t>
            </a:r>
          </a:p>
          <a:p>
            <a:r>
              <a:rPr lang="en-US" dirty="0"/>
              <a:t> </a:t>
            </a:r>
            <a:endParaRPr lang="en-SG" dirty="0"/>
          </a:p>
        </p:txBody>
      </p:sp>
      <p:pic>
        <p:nvPicPr>
          <p:cNvPr id="15" name="Picture 14" descr="A network with circles and dots&#10;&#10;AI-generated content may be incorrect.">
            <a:extLst>
              <a:ext uri="{FF2B5EF4-FFF2-40B4-BE49-F238E27FC236}">
                <a16:creationId xmlns:a16="http://schemas.microsoft.com/office/drawing/2014/main" id="{CDEC7869-F727-BB70-0E86-CBB6244B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06" y="2197689"/>
            <a:ext cx="1075213" cy="860170"/>
          </a:xfrm>
          <a:prstGeom prst="rect">
            <a:avLst/>
          </a:prstGeom>
        </p:spPr>
      </p:pic>
      <p:pic>
        <p:nvPicPr>
          <p:cNvPr id="17" name="Picture 16" descr="A black magnifying glass&#10;&#10;AI-generated content may be incorrect.">
            <a:extLst>
              <a:ext uri="{FF2B5EF4-FFF2-40B4-BE49-F238E27FC236}">
                <a16:creationId xmlns:a16="http://schemas.microsoft.com/office/drawing/2014/main" id="{5953A479-0F5B-22E4-EFCD-D710DE6F1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36" y="4198312"/>
            <a:ext cx="1277743" cy="959929"/>
          </a:xfrm>
          <a:prstGeom prst="rect">
            <a:avLst/>
          </a:prstGeom>
        </p:spPr>
      </p:pic>
      <p:sp>
        <p:nvSpPr>
          <p:cNvPr id="18" name="TextBox 17">
            <a:extLst>
              <a:ext uri="{FF2B5EF4-FFF2-40B4-BE49-F238E27FC236}">
                <a16:creationId xmlns:a16="http://schemas.microsoft.com/office/drawing/2014/main" id="{D2413E72-42FD-A92D-F7F8-CA256E0B2288}"/>
              </a:ext>
            </a:extLst>
          </p:cNvPr>
          <p:cNvSpPr txBox="1"/>
          <p:nvPr/>
        </p:nvSpPr>
        <p:spPr>
          <a:xfrm>
            <a:off x="1959905" y="3324447"/>
            <a:ext cx="8272189" cy="3816429"/>
          </a:xfrm>
          <a:prstGeom prst="rect">
            <a:avLst/>
          </a:prstGeom>
          <a:noFill/>
        </p:spPr>
        <p:txBody>
          <a:bodyPr wrap="square" rtlCol="0">
            <a:spAutoFit/>
          </a:bodyPr>
          <a:lstStyle/>
          <a:p>
            <a:r>
              <a:rPr lang="en-US" b="1" dirty="0"/>
              <a:t>Ensemble Learning  : Soft Voting to build two hybrid model</a:t>
            </a:r>
          </a:p>
          <a:p>
            <a:r>
              <a:rPr lang="en-US" b="1" dirty="0"/>
              <a:t> </a:t>
            </a:r>
          </a:p>
          <a:p>
            <a:r>
              <a:rPr lang="en-US" b="1" dirty="0"/>
              <a:t>2.MLP + LR :</a:t>
            </a:r>
          </a:p>
          <a:p>
            <a:r>
              <a:rPr lang="en-US" sz="1400" dirty="0"/>
              <a:t>A Voting Classifier combines multiple models, usually through majority voting, to enhance prediction accuracy. By integrating the non-linear power of MLP and the linear classification strength of Logistic Regression (LR), it creates a more robust, flexible model that can handle complex data while retaining transparency through the LR component.</a:t>
            </a:r>
            <a:endParaRPr lang="en-US" sz="1400" b="1" dirty="0"/>
          </a:p>
          <a:p>
            <a:r>
              <a:rPr lang="en-US" b="1" dirty="0"/>
              <a:t>3. MLP + RF</a:t>
            </a:r>
          </a:p>
          <a:p>
            <a:r>
              <a:rPr lang="en-SG" sz="1400" dirty="0"/>
              <a:t>The MLP + RF ensemble combines MLP's ability to model complex, non-linear patterns with RF's strength in handling categorical and continuous data, improving accuracy, enhancing interpretability, and increasing stability by mitigating MLP's tendency to overfit and handling noisy data.</a:t>
            </a:r>
            <a:endParaRPr lang="en-US" sz="1400" b="1" dirty="0"/>
          </a:p>
          <a:p>
            <a:endParaRPr lang="en-US" b="1" dirty="0"/>
          </a:p>
          <a:p>
            <a:endParaRPr lang="en-US" dirty="0"/>
          </a:p>
          <a:p>
            <a:endParaRPr lang="en-US" dirty="0"/>
          </a:p>
          <a:p>
            <a:r>
              <a:rPr lang="en-US" dirty="0"/>
              <a:t> </a:t>
            </a:r>
            <a:endParaRPr lang="en-SG" dirty="0"/>
          </a:p>
        </p:txBody>
      </p:sp>
    </p:spTree>
    <p:extLst>
      <p:ext uri="{BB962C8B-B14F-4D97-AF65-F5344CB8AC3E}">
        <p14:creationId xmlns:p14="http://schemas.microsoft.com/office/powerpoint/2010/main" val="407584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2C1141F4-310F-2092-BDF4-E58BC1BDBE8C}"/>
            </a:ext>
          </a:extLst>
        </p:cNvPr>
        <p:cNvGrpSpPr/>
        <p:nvPr/>
      </p:nvGrpSpPr>
      <p:grpSpPr>
        <a:xfrm>
          <a:off x="0" y="0"/>
          <a:ext cx="0" cy="0"/>
          <a:chOff x="0" y="0"/>
          <a:chExt cx="0" cy="0"/>
        </a:xfrm>
      </p:grpSpPr>
      <p:sp>
        <p:nvSpPr>
          <p:cNvPr id="266" name="Google Shape;266;p31">
            <a:extLst>
              <a:ext uri="{FF2B5EF4-FFF2-40B4-BE49-F238E27FC236}">
                <a16:creationId xmlns:a16="http://schemas.microsoft.com/office/drawing/2014/main" id="{FFDF5CD5-F109-0ABF-C64B-F7AB4E7EFFA4}"/>
              </a:ext>
            </a:extLst>
          </p:cNvPr>
          <p:cNvSpPr txBox="1">
            <a:spLocks noGrp="1"/>
          </p:cNvSpPr>
          <p:nvPr>
            <p:ph type="title"/>
          </p:nvPr>
        </p:nvSpPr>
        <p:spPr>
          <a:xfrm>
            <a:off x="4834967" y="3429000"/>
            <a:ext cx="6406000" cy="1122400"/>
          </a:xfrm>
          <a:prstGeom prst="rect">
            <a:avLst/>
          </a:prstGeom>
        </p:spPr>
        <p:txBody>
          <a:bodyPr spcFirstLastPara="1" wrap="square" lIns="121900" tIns="121900" rIns="121900" bIns="121900" anchor="t" anchorCtr="0">
            <a:noAutofit/>
          </a:bodyPr>
          <a:lstStyle/>
          <a:p>
            <a:r>
              <a:rPr lang="en-US" sz="3733" b="1" dirty="0">
                <a:latin typeface="Aptos Display" panose="020B0004020202020204" pitchFamily="34" charset="0"/>
                <a:ea typeface="PMingLiU" panose="02020500000000000000" pitchFamily="18" charset="-120"/>
                <a:cs typeface="Times New Roman" panose="02020603050405020304" pitchFamily="18" charset="0"/>
              </a:rPr>
              <a:t>Assessing AI Techniques</a:t>
            </a:r>
            <a:endParaRPr sz="8800" b="1" dirty="0"/>
          </a:p>
        </p:txBody>
      </p:sp>
      <p:sp>
        <p:nvSpPr>
          <p:cNvPr id="267" name="Google Shape;267;p31">
            <a:extLst>
              <a:ext uri="{FF2B5EF4-FFF2-40B4-BE49-F238E27FC236}">
                <a16:creationId xmlns:a16="http://schemas.microsoft.com/office/drawing/2014/main" id="{2C26518B-2031-1414-D85A-DA6C9FD4D0C6}"/>
              </a:ext>
            </a:extLst>
          </p:cNvPr>
          <p:cNvSpPr txBox="1">
            <a:spLocks noGrp="1"/>
          </p:cNvSpPr>
          <p:nvPr>
            <p:ph type="title" idx="3"/>
          </p:nvPr>
        </p:nvSpPr>
        <p:spPr>
          <a:xfrm>
            <a:off x="4834967" y="2306600"/>
            <a:ext cx="1647600" cy="1122400"/>
          </a:xfrm>
          <a:prstGeom prst="rect">
            <a:avLst/>
          </a:prstGeom>
        </p:spPr>
        <p:txBody>
          <a:bodyPr spcFirstLastPara="1" wrap="square" lIns="121900" tIns="121900" rIns="121900" bIns="121900" anchor="ctr" anchorCtr="0">
            <a:noAutofit/>
          </a:bodyPr>
          <a:lstStyle/>
          <a:p>
            <a:r>
              <a:rPr lang="en" dirty="0"/>
              <a:t>04</a:t>
            </a:r>
            <a:endParaRPr dirty="0"/>
          </a:p>
        </p:txBody>
      </p:sp>
      <p:pic>
        <p:nvPicPr>
          <p:cNvPr id="4" name="Image 0" descr="preencoded.png">
            <a:extLst>
              <a:ext uri="{FF2B5EF4-FFF2-40B4-BE49-F238E27FC236}">
                <a16:creationId xmlns:a16="http://schemas.microsoft.com/office/drawing/2014/main" id="{461DC775-5869-0CB7-4688-64CFCAF44A7A}"/>
              </a:ext>
            </a:extLst>
          </p:cNvPr>
          <p:cNvPicPr>
            <a:picLocks noChangeAspect="1"/>
          </p:cNvPicPr>
          <p:nvPr/>
        </p:nvPicPr>
        <p:blipFill>
          <a:blip r:embed="rId3"/>
          <a:stretch>
            <a:fillRect/>
          </a:stretch>
        </p:blipFill>
        <p:spPr>
          <a:xfrm>
            <a:off x="745021" y="914399"/>
            <a:ext cx="3485233" cy="5227850"/>
          </a:xfrm>
          <a:prstGeom prst="rect">
            <a:avLst/>
          </a:prstGeom>
        </p:spPr>
      </p:pic>
    </p:spTree>
    <p:extLst>
      <p:ext uri="{BB962C8B-B14F-4D97-AF65-F5344CB8AC3E}">
        <p14:creationId xmlns:p14="http://schemas.microsoft.com/office/powerpoint/2010/main" val="1408304634"/>
      </p:ext>
    </p:extLst>
  </p:cSld>
  <p:clrMapOvr>
    <a:masterClrMapping/>
  </p:clrMapOvr>
</p:sld>
</file>

<file path=ppt/theme/theme1.xml><?xml version="1.0" encoding="utf-8"?>
<a:theme xmlns:a="http://schemas.openxmlformats.org/drawingml/2006/main" name="Simple and Elegant Gradients Pitch Deck by Slidesgo">
  <a:themeElements>
    <a:clrScheme name="Simple Light">
      <a:dk1>
        <a:srgbClr val="191919"/>
      </a:dk1>
      <a:lt1>
        <a:srgbClr val="FFFFFF"/>
      </a:lt1>
      <a:dk2>
        <a:srgbClr val="8F5DE4"/>
      </a:dk2>
      <a:lt2>
        <a:srgbClr val="EBDCFA"/>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172</TotalTime>
  <Words>2294</Words>
  <Application>Microsoft Office PowerPoint</Application>
  <PresentationFormat>Widescreen</PresentationFormat>
  <Paragraphs>170</Paragraphs>
  <Slides>21</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Maven Pro</vt:lpstr>
      <vt:lpstr>Maven Pro SemiBold</vt:lpstr>
      <vt:lpstr>Aptos</vt:lpstr>
      <vt:lpstr>Aptos Display</vt:lpstr>
      <vt:lpstr>Arial</vt:lpstr>
      <vt:lpstr>Calibri</vt:lpstr>
      <vt:lpstr>Nunito Light</vt:lpstr>
      <vt:lpstr>PT Sans</vt:lpstr>
      <vt:lpstr>Roboto</vt:lpstr>
      <vt:lpstr>Symbol</vt:lpstr>
      <vt:lpstr>Wingdings</vt:lpstr>
      <vt:lpstr>Simple and Elegant Gradients Pitch Deck by Slidesgo</vt:lpstr>
      <vt:lpstr>DiaSense AI: Transforming Diabetes Care</vt:lpstr>
      <vt:lpstr>Introduction</vt:lpstr>
      <vt:lpstr>PowerPoint Presentation</vt:lpstr>
      <vt:lpstr>Significance of the problem</vt:lpstr>
      <vt:lpstr>Problem Domain</vt:lpstr>
      <vt:lpstr>Experimental Pipeline</vt:lpstr>
      <vt:lpstr>AI Techniques Exploration</vt:lpstr>
      <vt:lpstr>Three AI Techniques Explorations</vt:lpstr>
      <vt:lpstr>Assessing AI Techniques</vt:lpstr>
      <vt:lpstr>ROC-AUC &amp; ROC-PRC Comparison across 3 models</vt:lpstr>
      <vt:lpstr>Final Model Evaluation : MLP + LR</vt:lpstr>
      <vt:lpstr>Learning Curve</vt:lpstr>
      <vt:lpstr>BenchMark Accuracy &amp; AUC-ROC  </vt:lpstr>
      <vt:lpstr>Performance Index : Efficiency Metrics</vt:lpstr>
      <vt:lpstr>UI Applications</vt:lpstr>
      <vt:lpstr>Click to Dia sense: Streamlit Application to understand more on your Diabetes risk. </vt:lpstr>
      <vt:lpstr>Key Findings, Limitation, Future Research &amp; Conclusion</vt:lpstr>
      <vt:lpstr>Key Findings</vt:lpstr>
      <vt:lpstr>Limitation &amp; Future Research</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Yeo Xiu Juan</dc:creator>
  <cp:lastModifiedBy>Yeo Xiu Juan</cp:lastModifiedBy>
  <cp:revision>2</cp:revision>
  <dcterms:created xsi:type="dcterms:W3CDTF">2025-03-28T02:06:45Z</dcterms:created>
  <dcterms:modified xsi:type="dcterms:W3CDTF">2025-03-29T07:19:26Z</dcterms:modified>
</cp:coreProperties>
</file>